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90" r:id="rId10"/>
  </p:sldIdLst>
  <p:sldSz cx="12192000" cy="6858000"/>
  <p:notesSz cx="6858000" cy="9144000"/>
  <p:custDataLst>
    <p:tags r:id="rId1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jq1l3oZZMmCpiqmkhMou6D8M/d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28E6F8-BCF3-4B21-BD6E-97400CE397FB}" v="142" dt="2023-04-05T03:55:10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" Type="http://customschemas.google.com/relationships/presentationmetadata" Target="meta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skoro Adi Pratomo" userId="522981b3-5acf-44cc-af0b-3755b45e24ee" providerId="ADAL" clId="{965B70AB-DF4C-44B2-9EE2-A0966E981737}"/>
    <pc:docChg chg="custSel addSld modSld">
      <pc:chgData name="Baskoro Adi Pratomo" userId="522981b3-5acf-44cc-af0b-3755b45e24ee" providerId="ADAL" clId="{965B70AB-DF4C-44B2-9EE2-A0966E981737}" dt="2022-03-08T14:58:43.876" v="630"/>
      <pc:docMkLst>
        <pc:docMk/>
      </pc:docMkLst>
      <pc:sldChg chg="addSp delSp modSp new mod modClrScheme modAnim chgLayout">
        <pc:chgData name="Baskoro Adi Pratomo" userId="522981b3-5acf-44cc-af0b-3755b45e24ee" providerId="ADAL" clId="{965B70AB-DF4C-44B2-9EE2-A0966E981737}" dt="2022-03-08T14:57:46.063" v="627"/>
        <pc:sldMkLst>
          <pc:docMk/>
          <pc:sldMk cId="455936954" sldId="282"/>
        </pc:sldMkLst>
        <pc:spChg chg="mod ord">
          <ac:chgData name="Baskoro Adi Pratomo" userId="522981b3-5acf-44cc-af0b-3755b45e24ee" providerId="ADAL" clId="{965B70AB-DF4C-44B2-9EE2-A0966E981737}" dt="2022-03-08T14:51:25.454" v="544" actId="700"/>
          <ac:spMkLst>
            <pc:docMk/>
            <pc:sldMk cId="455936954" sldId="282"/>
            <ac:spMk id="2" creationId="{D7248312-7787-47D9-8D22-A217FA80C0E7}"/>
          </ac:spMkLst>
        </pc:spChg>
        <pc:spChg chg="del">
          <ac:chgData name="Baskoro Adi Pratomo" userId="522981b3-5acf-44cc-af0b-3755b45e24ee" providerId="ADAL" clId="{965B70AB-DF4C-44B2-9EE2-A0966E981737}" dt="2022-03-08T14:51:25.454" v="544" actId="700"/>
          <ac:spMkLst>
            <pc:docMk/>
            <pc:sldMk cId="455936954" sldId="282"/>
            <ac:spMk id="3" creationId="{CBEFEE7C-BF6D-4BA3-B60F-51E84C2D30DF}"/>
          </ac:spMkLst>
        </pc:spChg>
        <pc:spChg chg="add mod ord">
          <ac:chgData name="Baskoro Adi Pratomo" userId="522981b3-5acf-44cc-af0b-3755b45e24ee" providerId="ADAL" clId="{965B70AB-DF4C-44B2-9EE2-A0966E981737}" dt="2022-03-08T14:54:39.659" v="570" actId="14100"/>
          <ac:spMkLst>
            <pc:docMk/>
            <pc:sldMk cId="455936954" sldId="282"/>
            <ac:spMk id="20" creationId="{736CCC68-9666-45A9-A4A0-E92EDAA5F21C}"/>
          </ac:spMkLst>
        </pc:spChg>
        <pc:spChg chg="add mod">
          <ac:chgData name="Baskoro Adi Pratomo" userId="522981b3-5acf-44cc-af0b-3755b45e24ee" providerId="ADAL" clId="{965B70AB-DF4C-44B2-9EE2-A0966E981737}" dt="2022-03-08T14:55:12.417" v="583" actId="1076"/>
          <ac:spMkLst>
            <pc:docMk/>
            <pc:sldMk cId="455936954" sldId="282"/>
            <ac:spMk id="21" creationId="{2D5C7539-212D-48BB-981A-6CBB562C9496}"/>
          </ac:spMkLst>
        </pc:spChg>
        <pc:spChg chg="add mod">
          <ac:chgData name="Baskoro Adi Pratomo" userId="522981b3-5acf-44cc-af0b-3755b45e24ee" providerId="ADAL" clId="{965B70AB-DF4C-44B2-9EE2-A0966E981737}" dt="2022-03-08T14:57:04.710" v="622" actId="1076"/>
          <ac:spMkLst>
            <pc:docMk/>
            <pc:sldMk cId="455936954" sldId="282"/>
            <ac:spMk id="22" creationId="{EA676BE5-F767-40EF-9DF0-DFED0CDF8478}"/>
          </ac:spMkLst>
        </pc:spChg>
        <pc:spChg chg="add del mod">
          <ac:chgData name="Baskoro Adi Pratomo" userId="522981b3-5acf-44cc-af0b-3755b45e24ee" providerId="ADAL" clId="{965B70AB-DF4C-44B2-9EE2-A0966E981737}" dt="2022-03-08T14:56:09.222" v="610" actId="478"/>
          <ac:spMkLst>
            <pc:docMk/>
            <pc:sldMk cId="455936954" sldId="282"/>
            <ac:spMk id="23" creationId="{18B66ACF-FA13-417A-BC52-3EB94F3892A9}"/>
          </ac:spMkLst>
        </pc:spChg>
        <pc:spChg chg="add mod">
          <ac:chgData name="Baskoro Adi Pratomo" userId="522981b3-5acf-44cc-af0b-3755b45e24ee" providerId="ADAL" clId="{965B70AB-DF4C-44B2-9EE2-A0966E981737}" dt="2022-03-08T14:56:51.049" v="621" actId="20577"/>
          <ac:spMkLst>
            <pc:docMk/>
            <pc:sldMk cId="455936954" sldId="282"/>
            <ac:spMk id="24" creationId="{F6CFE6A5-5E04-4422-B8C7-8FAD2A028660}"/>
          </ac:spMkLst>
        </pc:spChg>
        <pc:picChg chg="add mod">
          <ac:chgData name="Baskoro Adi Pratomo" userId="522981b3-5acf-44cc-af0b-3755b45e24ee" providerId="ADAL" clId="{965B70AB-DF4C-44B2-9EE2-A0966E981737}" dt="2022-03-08T14:51:38.345" v="549" actId="1076"/>
          <ac:picMkLst>
            <pc:docMk/>
            <pc:sldMk cId="455936954" sldId="282"/>
            <ac:picMk id="5" creationId="{A43B7322-DF2D-43BA-BA2A-22F819CB18F3}"/>
          </ac:picMkLst>
        </pc:picChg>
        <pc:picChg chg="add mod">
          <ac:chgData name="Baskoro Adi Pratomo" userId="522981b3-5acf-44cc-af0b-3755b45e24ee" providerId="ADAL" clId="{965B70AB-DF4C-44B2-9EE2-A0966E981737}" dt="2022-03-08T14:51:32.327" v="547" actId="1076"/>
          <ac:picMkLst>
            <pc:docMk/>
            <pc:sldMk cId="455936954" sldId="282"/>
            <ac:picMk id="7" creationId="{09976F1D-4E8A-4C65-9278-65A75A5EE485}"/>
          </ac:picMkLst>
        </pc:picChg>
        <pc:picChg chg="add mod">
          <ac:chgData name="Baskoro Adi Pratomo" userId="522981b3-5acf-44cc-af0b-3755b45e24ee" providerId="ADAL" clId="{965B70AB-DF4C-44B2-9EE2-A0966E981737}" dt="2022-03-08T14:52:25.442" v="551" actId="1076"/>
          <ac:picMkLst>
            <pc:docMk/>
            <pc:sldMk cId="455936954" sldId="282"/>
            <ac:picMk id="9" creationId="{3868ABC3-0781-4E10-A636-B5746BF4C3EF}"/>
          </ac:picMkLst>
        </pc:picChg>
        <pc:cxnChg chg="add mod">
          <ac:chgData name="Baskoro Adi Pratomo" userId="522981b3-5acf-44cc-af0b-3755b45e24ee" providerId="ADAL" clId="{965B70AB-DF4C-44B2-9EE2-A0966E981737}" dt="2022-03-08T14:53:30.363" v="561" actId="1582"/>
          <ac:cxnSpMkLst>
            <pc:docMk/>
            <pc:sldMk cId="455936954" sldId="282"/>
            <ac:cxnSpMk id="11" creationId="{BE867588-9254-4D97-B86B-BA2AF66CFB0A}"/>
          </ac:cxnSpMkLst>
        </pc:cxnChg>
        <pc:cxnChg chg="add mod">
          <ac:chgData name="Baskoro Adi Pratomo" userId="522981b3-5acf-44cc-af0b-3755b45e24ee" providerId="ADAL" clId="{965B70AB-DF4C-44B2-9EE2-A0966E981737}" dt="2022-03-08T14:53:00.906" v="554" actId="1582"/>
          <ac:cxnSpMkLst>
            <pc:docMk/>
            <pc:sldMk cId="455936954" sldId="282"/>
            <ac:cxnSpMk id="13" creationId="{01288E23-EC4F-45E9-BCC0-A6390949E0C4}"/>
          </ac:cxnSpMkLst>
        </pc:cxnChg>
        <pc:cxnChg chg="add mod">
          <ac:chgData name="Baskoro Adi Pratomo" userId="522981b3-5acf-44cc-af0b-3755b45e24ee" providerId="ADAL" clId="{965B70AB-DF4C-44B2-9EE2-A0966E981737}" dt="2022-03-08T14:53:09.999" v="557" actId="14100"/>
          <ac:cxnSpMkLst>
            <pc:docMk/>
            <pc:sldMk cId="455936954" sldId="282"/>
            <ac:cxnSpMk id="14" creationId="{EA1BF28E-E032-470A-9F3F-FDF0396F1252}"/>
          </ac:cxnSpMkLst>
        </pc:cxnChg>
        <pc:cxnChg chg="add mod">
          <ac:chgData name="Baskoro Adi Pratomo" userId="522981b3-5acf-44cc-af0b-3755b45e24ee" providerId="ADAL" clId="{965B70AB-DF4C-44B2-9EE2-A0966E981737}" dt="2022-03-08T14:53:16.551" v="560" actId="14100"/>
          <ac:cxnSpMkLst>
            <pc:docMk/>
            <pc:sldMk cId="455936954" sldId="282"/>
            <ac:cxnSpMk id="17" creationId="{45A23DDE-07F3-4AB0-91E1-A0C21798B431}"/>
          </ac:cxnSpMkLst>
        </pc:cxnChg>
      </pc:sldChg>
      <pc:sldChg chg="modSp new mod modAnim">
        <pc:chgData name="Baskoro Adi Pratomo" userId="522981b3-5acf-44cc-af0b-3755b45e24ee" providerId="ADAL" clId="{965B70AB-DF4C-44B2-9EE2-A0966E981737}" dt="2022-03-08T14:58:43.876" v="630"/>
        <pc:sldMkLst>
          <pc:docMk/>
          <pc:sldMk cId="3270579062" sldId="283"/>
        </pc:sldMkLst>
        <pc:spChg chg="mod">
          <ac:chgData name="Baskoro Adi Pratomo" userId="522981b3-5acf-44cc-af0b-3755b45e24ee" providerId="ADAL" clId="{965B70AB-DF4C-44B2-9EE2-A0966E981737}" dt="2022-03-08T03:10:33.811" v="52" actId="20577"/>
          <ac:spMkLst>
            <pc:docMk/>
            <pc:sldMk cId="3270579062" sldId="283"/>
            <ac:spMk id="2" creationId="{CEF32DD0-BFF6-4DD1-92BA-1D5E515A055D}"/>
          </ac:spMkLst>
        </pc:spChg>
        <pc:spChg chg="mod">
          <ac:chgData name="Baskoro Adi Pratomo" userId="522981b3-5acf-44cc-af0b-3755b45e24ee" providerId="ADAL" clId="{965B70AB-DF4C-44B2-9EE2-A0966E981737}" dt="2022-03-08T03:15:06.065" v="443" actId="20577"/>
          <ac:spMkLst>
            <pc:docMk/>
            <pc:sldMk cId="3270579062" sldId="283"/>
            <ac:spMk id="3" creationId="{4696F717-F0B6-4BE7-8443-45FCE6BFC86A}"/>
          </ac:spMkLst>
        </pc:spChg>
      </pc:sldChg>
      <pc:sldChg chg="modSp new mod">
        <pc:chgData name="Baskoro Adi Pratomo" userId="522981b3-5acf-44cc-af0b-3755b45e24ee" providerId="ADAL" clId="{965B70AB-DF4C-44B2-9EE2-A0966E981737}" dt="2022-03-08T03:16:00.275" v="475" actId="6549"/>
        <pc:sldMkLst>
          <pc:docMk/>
          <pc:sldMk cId="2102462953" sldId="284"/>
        </pc:sldMkLst>
        <pc:spChg chg="mod">
          <ac:chgData name="Baskoro Adi Pratomo" userId="522981b3-5acf-44cc-af0b-3755b45e24ee" providerId="ADAL" clId="{965B70AB-DF4C-44B2-9EE2-A0966E981737}" dt="2022-03-08T03:15:28.291" v="466" actId="20577"/>
          <ac:spMkLst>
            <pc:docMk/>
            <pc:sldMk cId="2102462953" sldId="284"/>
            <ac:spMk id="2" creationId="{40AEA968-B65D-42BC-8574-BD8A1EDAE4BF}"/>
          </ac:spMkLst>
        </pc:spChg>
        <pc:spChg chg="mod">
          <ac:chgData name="Baskoro Adi Pratomo" userId="522981b3-5acf-44cc-af0b-3755b45e24ee" providerId="ADAL" clId="{965B70AB-DF4C-44B2-9EE2-A0966E981737}" dt="2022-03-08T03:16:00.275" v="475" actId="6549"/>
          <ac:spMkLst>
            <pc:docMk/>
            <pc:sldMk cId="2102462953" sldId="284"/>
            <ac:spMk id="3" creationId="{DB10856F-BA49-4FDC-8E06-A7148FAE60DB}"/>
          </ac:spMkLst>
        </pc:spChg>
      </pc:sldChg>
      <pc:sldChg chg="modSp new mod">
        <pc:chgData name="Baskoro Adi Pratomo" userId="522981b3-5acf-44cc-af0b-3755b45e24ee" providerId="ADAL" clId="{965B70AB-DF4C-44B2-9EE2-A0966E981737}" dt="2022-03-08T03:21:56.989" v="535" actId="20577"/>
        <pc:sldMkLst>
          <pc:docMk/>
          <pc:sldMk cId="4087237149" sldId="285"/>
        </pc:sldMkLst>
        <pc:spChg chg="mod">
          <ac:chgData name="Baskoro Adi Pratomo" userId="522981b3-5acf-44cc-af0b-3755b45e24ee" providerId="ADAL" clId="{965B70AB-DF4C-44B2-9EE2-A0966E981737}" dt="2022-03-08T03:21:43.941" v="496" actId="20577"/>
          <ac:spMkLst>
            <pc:docMk/>
            <pc:sldMk cId="4087237149" sldId="285"/>
            <ac:spMk id="2" creationId="{E6F59FDF-0913-4134-B8A3-22E706D8E201}"/>
          </ac:spMkLst>
        </pc:spChg>
        <pc:spChg chg="mod">
          <ac:chgData name="Baskoro Adi Pratomo" userId="522981b3-5acf-44cc-af0b-3755b45e24ee" providerId="ADAL" clId="{965B70AB-DF4C-44B2-9EE2-A0966E981737}" dt="2022-03-08T03:21:56.989" v="535" actId="20577"/>
          <ac:spMkLst>
            <pc:docMk/>
            <pc:sldMk cId="4087237149" sldId="285"/>
            <ac:spMk id="3" creationId="{292F77A1-0483-434F-913D-46F0ABD697B8}"/>
          </ac:spMkLst>
        </pc:spChg>
      </pc:sldChg>
    </pc:docChg>
  </pc:docChgLst>
  <pc:docChgLst>
    <pc:chgData name="Baskoro Adi Pratomo" userId="522981b3-5acf-44cc-af0b-3755b45e24ee" providerId="ADAL" clId="{848482D1-2824-4E91-8641-4453A5971043}"/>
    <pc:docChg chg="custSel addSld delSld modSld sldOrd replTag">
      <pc:chgData name="Baskoro Adi Pratomo" userId="522981b3-5acf-44cc-af0b-3755b45e24ee" providerId="ADAL" clId="{848482D1-2824-4E91-8641-4453A5971043}" dt="2022-03-09T04:12:28.677" v="1726" actId="2696"/>
      <pc:docMkLst>
        <pc:docMk/>
      </pc:docMkLst>
      <pc:sldChg chg="del">
        <pc:chgData name="Baskoro Adi Pratomo" userId="522981b3-5acf-44cc-af0b-3755b45e24ee" providerId="ADAL" clId="{848482D1-2824-4E91-8641-4453A5971043}" dt="2022-03-08T09:42:22.681" v="1410" actId="2696"/>
        <pc:sldMkLst>
          <pc:docMk/>
          <pc:sldMk cId="0" sldId="259"/>
        </pc:sldMkLst>
      </pc:sldChg>
      <pc:sldChg chg="del">
        <pc:chgData name="Baskoro Adi Pratomo" userId="522981b3-5acf-44cc-af0b-3755b45e24ee" providerId="ADAL" clId="{848482D1-2824-4E91-8641-4453A5971043}" dt="2022-03-08T09:42:22.681" v="1410" actId="2696"/>
        <pc:sldMkLst>
          <pc:docMk/>
          <pc:sldMk cId="2808298642" sldId="260"/>
        </pc:sldMkLst>
      </pc:sldChg>
      <pc:sldChg chg="del">
        <pc:chgData name="Baskoro Adi Pratomo" userId="522981b3-5acf-44cc-af0b-3755b45e24ee" providerId="ADAL" clId="{848482D1-2824-4E91-8641-4453A5971043}" dt="2022-03-08T09:42:22.681" v="1410" actId="2696"/>
        <pc:sldMkLst>
          <pc:docMk/>
          <pc:sldMk cId="0" sldId="261"/>
        </pc:sldMkLst>
      </pc:sldChg>
      <pc:sldChg chg="del">
        <pc:chgData name="Baskoro Adi Pratomo" userId="522981b3-5acf-44cc-af0b-3755b45e24ee" providerId="ADAL" clId="{848482D1-2824-4E91-8641-4453A5971043}" dt="2022-03-08T09:42:22.681" v="1410" actId="2696"/>
        <pc:sldMkLst>
          <pc:docMk/>
          <pc:sldMk cId="2633240947" sldId="263"/>
        </pc:sldMkLst>
      </pc:sldChg>
      <pc:sldChg chg="del">
        <pc:chgData name="Baskoro Adi Pratomo" userId="522981b3-5acf-44cc-af0b-3755b45e24ee" providerId="ADAL" clId="{848482D1-2824-4E91-8641-4453A5971043}" dt="2022-03-08T09:42:22.681" v="1410" actId="2696"/>
        <pc:sldMkLst>
          <pc:docMk/>
          <pc:sldMk cId="602179561" sldId="281"/>
        </pc:sldMkLst>
      </pc:sldChg>
      <pc:sldChg chg="modSp mod">
        <pc:chgData name="Baskoro Adi Pratomo" userId="522981b3-5acf-44cc-af0b-3755b45e24ee" providerId="ADAL" clId="{848482D1-2824-4E91-8641-4453A5971043}" dt="2022-03-08T09:42:32.116" v="1411" actId="20577"/>
        <pc:sldMkLst>
          <pc:docMk/>
          <pc:sldMk cId="455936954" sldId="282"/>
        </pc:sldMkLst>
        <pc:spChg chg="mod">
          <ac:chgData name="Baskoro Adi Pratomo" userId="522981b3-5acf-44cc-af0b-3755b45e24ee" providerId="ADAL" clId="{848482D1-2824-4E91-8641-4453A5971043}" dt="2022-03-08T09:42:32.116" v="1411" actId="20577"/>
          <ac:spMkLst>
            <pc:docMk/>
            <pc:sldMk cId="455936954" sldId="282"/>
            <ac:spMk id="2" creationId="{D7248312-7787-47D9-8D22-A217FA80C0E7}"/>
          </ac:spMkLst>
        </pc:spChg>
      </pc:sldChg>
      <pc:sldChg chg="modSp mod">
        <pc:chgData name="Baskoro Adi Pratomo" userId="522981b3-5acf-44cc-af0b-3755b45e24ee" providerId="ADAL" clId="{848482D1-2824-4E91-8641-4453A5971043}" dt="2022-03-08T09:23:50.816" v="339" actId="404"/>
        <pc:sldMkLst>
          <pc:docMk/>
          <pc:sldMk cId="4087237149" sldId="285"/>
        </pc:sldMkLst>
        <pc:spChg chg="mod">
          <ac:chgData name="Baskoro Adi Pratomo" userId="522981b3-5acf-44cc-af0b-3755b45e24ee" providerId="ADAL" clId="{848482D1-2824-4E91-8641-4453A5971043}" dt="2022-03-08T09:20:57.811" v="33" actId="20577"/>
          <ac:spMkLst>
            <pc:docMk/>
            <pc:sldMk cId="4087237149" sldId="285"/>
            <ac:spMk id="2" creationId="{E6F59FDF-0913-4134-B8A3-22E706D8E201}"/>
          </ac:spMkLst>
        </pc:spChg>
        <pc:spChg chg="mod">
          <ac:chgData name="Baskoro Adi Pratomo" userId="522981b3-5acf-44cc-af0b-3755b45e24ee" providerId="ADAL" clId="{848482D1-2824-4E91-8641-4453A5971043}" dt="2022-03-08T09:23:50.816" v="339" actId="404"/>
          <ac:spMkLst>
            <pc:docMk/>
            <pc:sldMk cId="4087237149" sldId="285"/>
            <ac:spMk id="3" creationId="{292F77A1-0483-434F-913D-46F0ABD697B8}"/>
          </ac:spMkLst>
        </pc:spChg>
      </pc:sldChg>
      <pc:sldChg chg="modSp new mod modAnim">
        <pc:chgData name="Baskoro Adi Pratomo" userId="522981b3-5acf-44cc-af0b-3755b45e24ee" providerId="ADAL" clId="{848482D1-2824-4E91-8641-4453A5971043}" dt="2022-03-08T09:27:52.530" v="445"/>
        <pc:sldMkLst>
          <pc:docMk/>
          <pc:sldMk cId="4065161569" sldId="286"/>
        </pc:sldMkLst>
        <pc:spChg chg="mod">
          <ac:chgData name="Baskoro Adi Pratomo" userId="522981b3-5acf-44cc-af0b-3755b45e24ee" providerId="ADAL" clId="{848482D1-2824-4E91-8641-4453A5971043}" dt="2022-03-08T09:26:48.204" v="410" actId="20577"/>
          <ac:spMkLst>
            <pc:docMk/>
            <pc:sldMk cId="4065161569" sldId="286"/>
            <ac:spMk id="2" creationId="{C0A31394-0E52-4D6F-BAFA-F5C693860BD8}"/>
          </ac:spMkLst>
        </pc:spChg>
        <pc:spChg chg="mod">
          <ac:chgData name="Baskoro Adi Pratomo" userId="522981b3-5acf-44cc-af0b-3755b45e24ee" providerId="ADAL" clId="{848482D1-2824-4E91-8641-4453A5971043}" dt="2022-03-08T09:27:26.376" v="444" actId="20577"/>
          <ac:spMkLst>
            <pc:docMk/>
            <pc:sldMk cId="4065161569" sldId="286"/>
            <ac:spMk id="3" creationId="{F30003A2-8B24-4392-A5BE-90505552E50B}"/>
          </ac:spMkLst>
        </pc:spChg>
      </pc:sldChg>
      <pc:sldChg chg="addSp modSp new mod">
        <pc:chgData name="Baskoro Adi Pratomo" userId="522981b3-5acf-44cc-af0b-3755b45e24ee" providerId="ADAL" clId="{848482D1-2824-4E91-8641-4453A5971043}" dt="2022-03-08T09:45:44.671" v="1441" actId="1076"/>
        <pc:sldMkLst>
          <pc:docMk/>
          <pc:sldMk cId="1143344011" sldId="287"/>
        </pc:sldMkLst>
        <pc:spChg chg="mod">
          <ac:chgData name="Baskoro Adi Pratomo" userId="522981b3-5acf-44cc-af0b-3755b45e24ee" providerId="ADAL" clId="{848482D1-2824-4E91-8641-4453A5971043}" dt="2022-03-08T09:30:13.663" v="502" actId="20577"/>
          <ac:spMkLst>
            <pc:docMk/>
            <pc:sldMk cId="1143344011" sldId="287"/>
            <ac:spMk id="2" creationId="{A518960C-0B8D-4313-947D-1FA1C05E7C99}"/>
          </ac:spMkLst>
        </pc:spChg>
        <pc:spChg chg="mod">
          <ac:chgData name="Baskoro Adi Pratomo" userId="522981b3-5acf-44cc-af0b-3755b45e24ee" providerId="ADAL" clId="{848482D1-2824-4E91-8641-4453A5971043}" dt="2022-03-08T09:32:05.609" v="571" actId="113"/>
          <ac:spMkLst>
            <pc:docMk/>
            <pc:sldMk cId="1143344011" sldId="287"/>
            <ac:spMk id="3" creationId="{E59C180F-7899-4F7C-A70E-0551A5751981}"/>
          </ac:spMkLst>
        </pc:spChg>
        <pc:spChg chg="add mod">
          <ac:chgData name="Baskoro Adi Pratomo" userId="522981b3-5acf-44cc-af0b-3755b45e24ee" providerId="ADAL" clId="{848482D1-2824-4E91-8641-4453A5971043}" dt="2022-03-08T09:45:28.417" v="1413" actId="1582"/>
          <ac:spMkLst>
            <pc:docMk/>
            <pc:sldMk cId="1143344011" sldId="287"/>
            <ac:spMk id="4" creationId="{33CDA4F1-3141-4D96-8D09-9618B0DC1024}"/>
          </ac:spMkLst>
        </pc:spChg>
        <pc:spChg chg="add mod">
          <ac:chgData name="Baskoro Adi Pratomo" userId="522981b3-5acf-44cc-af0b-3755b45e24ee" providerId="ADAL" clId="{848482D1-2824-4E91-8641-4453A5971043}" dt="2022-03-08T09:45:44.671" v="1441" actId="1076"/>
          <ac:spMkLst>
            <pc:docMk/>
            <pc:sldMk cId="1143344011" sldId="287"/>
            <ac:spMk id="5" creationId="{57B6C7EF-3E07-49CF-B4E7-616FAB10BBDC}"/>
          </ac:spMkLst>
        </pc:spChg>
      </pc:sldChg>
      <pc:sldChg chg="addSp delSp modSp new mod modClrScheme chgLayout">
        <pc:chgData name="Baskoro Adi Pratomo" userId="522981b3-5acf-44cc-af0b-3755b45e24ee" providerId="ADAL" clId="{848482D1-2824-4E91-8641-4453A5971043}" dt="2022-03-08T09:42:14.627" v="1409" actId="700"/>
        <pc:sldMkLst>
          <pc:docMk/>
          <pc:sldMk cId="369465684" sldId="288"/>
        </pc:sldMkLst>
        <pc:spChg chg="mod ord">
          <ac:chgData name="Baskoro Adi Pratomo" userId="522981b3-5acf-44cc-af0b-3755b45e24ee" providerId="ADAL" clId="{848482D1-2824-4E91-8641-4453A5971043}" dt="2022-03-08T09:42:14.627" v="1409" actId="700"/>
          <ac:spMkLst>
            <pc:docMk/>
            <pc:sldMk cId="369465684" sldId="288"/>
            <ac:spMk id="2" creationId="{46D00876-788C-48DF-B96A-CEB894FAC3AB}"/>
          </ac:spMkLst>
        </pc:spChg>
        <pc:spChg chg="del">
          <ac:chgData name="Baskoro Adi Pratomo" userId="522981b3-5acf-44cc-af0b-3755b45e24ee" providerId="ADAL" clId="{848482D1-2824-4E91-8641-4453A5971043}" dt="2022-03-08T09:42:14.627" v="1409" actId="700"/>
          <ac:spMkLst>
            <pc:docMk/>
            <pc:sldMk cId="369465684" sldId="288"/>
            <ac:spMk id="3" creationId="{2F366667-B2E9-4DBA-A86E-CFBF99B7860F}"/>
          </ac:spMkLst>
        </pc:spChg>
        <pc:spChg chg="add mod">
          <ac:chgData name="Baskoro Adi Pratomo" userId="522981b3-5acf-44cc-af0b-3755b45e24ee" providerId="ADAL" clId="{848482D1-2824-4E91-8641-4453A5971043}" dt="2022-03-08T09:41:55.341" v="1403" actId="931"/>
          <ac:spMkLst>
            <pc:docMk/>
            <pc:sldMk cId="369465684" sldId="288"/>
            <ac:spMk id="6" creationId="{B42EC0F8-7B44-4795-A5C6-7F306356C83B}"/>
          </ac:spMkLst>
        </pc:spChg>
        <pc:picChg chg="add mod">
          <ac:chgData name="Baskoro Adi Pratomo" userId="522981b3-5acf-44cc-af0b-3755b45e24ee" providerId="ADAL" clId="{848482D1-2824-4E91-8641-4453A5971043}" dt="2022-03-08T09:42:08.159" v="1408" actId="1076"/>
          <ac:picMkLst>
            <pc:docMk/>
            <pc:sldMk cId="369465684" sldId="288"/>
            <ac:picMk id="5" creationId="{64B42909-20EF-4232-81F4-E96E212F544E}"/>
          </ac:picMkLst>
        </pc:picChg>
      </pc:sldChg>
      <pc:sldChg chg="new del">
        <pc:chgData name="Baskoro Adi Pratomo" userId="522981b3-5acf-44cc-af0b-3755b45e24ee" providerId="ADAL" clId="{848482D1-2824-4E91-8641-4453A5971043}" dt="2022-03-08T09:42:22.681" v="1410" actId="2696"/>
        <pc:sldMkLst>
          <pc:docMk/>
          <pc:sldMk cId="3753476361" sldId="289"/>
        </pc:sldMkLst>
      </pc:sldChg>
      <pc:sldChg chg="modSp new mod">
        <pc:chgData name="Baskoro Adi Pratomo" userId="522981b3-5acf-44cc-af0b-3755b45e24ee" providerId="ADAL" clId="{848482D1-2824-4E91-8641-4453A5971043}" dt="2022-03-08T09:40:43.145" v="1402" actId="20577"/>
        <pc:sldMkLst>
          <pc:docMk/>
          <pc:sldMk cId="4251005281" sldId="290"/>
        </pc:sldMkLst>
        <pc:spChg chg="mod">
          <ac:chgData name="Baskoro Adi Pratomo" userId="522981b3-5acf-44cc-af0b-3755b45e24ee" providerId="ADAL" clId="{848482D1-2824-4E91-8641-4453A5971043}" dt="2022-03-08T09:35:08.395" v="695" actId="20577"/>
          <ac:spMkLst>
            <pc:docMk/>
            <pc:sldMk cId="4251005281" sldId="290"/>
            <ac:spMk id="2" creationId="{1946F804-308A-4F50-B08D-376E3412B4C7}"/>
          </ac:spMkLst>
        </pc:spChg>
        <pc:spChg chg="mod">
          <ac:chgData name="Baskoro Adi Pratomo" userId="522981b3-5acf-44cc-af0b-3755b45e24ee" providerId="ADAL" clId="{848482D1-2824-4E91-8641-4453A5971043}" dt="2022-03-08T09:40:43.145" v="1402" actId="20577"/>
          <ac:spMkLst>
            <pc:docMk/>
            <pc:sldMk cId="4251005281" sldId="290"/>
            <ac:spMk id="3" creationId="{D7780F0C-8AB2-41BA-9403-954B57415646}"/>
          </ac:spMkLst>
        </pc:spChg>
      </pc:sldChg>
      <pc:sldChg chg="modSp add del mod ord modTransition modAnim">
        <pc:chgData name="Baskoro Adi Pratomo" userId="522981b3-5acf-44cc-af0b-3755b45e24ee" providerId="ADAL" clId="{848482D1-2824-4E91-8641-4453A5971043}" dt="2022-03-09T03:23:12.676" v="1577" actId="2696"/>
        <pc:sldMkLst>
          <pc:docMk/>
          <pc:sldMk cId="3525360875" sldId="291"/>
        </pc:sldMkLst>
        <pc:spChg chg="mod">
          <ac:chgData name="Baskoro Adi Pratomo" userId="522981b3-5acf-44cc-af0b-3755b45e24ee" providerId="ADAL" clId="{848482D1-2824-4E91-8641-4453A5971043}" dt="2022-03-09T03:23:12.516" v="1576"/>
          <ac:spMkLst>
            <pc:docMk/>
            <pc:sldMk cId="3525360875" sldId="291"/>
            <ac:spMk id="3" creationId="{4696F717-F0B6-4BE7-8443-45FCE6BFC86A}"/>
          </ac:spMkLst>
        </pc:spChg>
      </pc:sldChg>
      <pc:sldChg chg="modSp add del mod ord modTransition">
        <pc:chgData name="Baskoro Adi Pratomo" userId="522981b3-5acf-44cc-af0b-3755b45e24ee" providerId="ADAL" clId="{848482D1-2824-4E91-8641-4453A5971043}" dt="2022-03-09T03:19:19.547" v="1481" actId="2696"/>
        <pc:sldMkLst>
          <pc:docMk/>
          <pc:sldMk cId="3908074957" sldId="291"/>
        </pc:sldMkLst>
        <pc:spChg chg="mod">
          <ac:chgData name="Baskoro Adi Pratomo" userId="522981b3-5acf-44cc-af0b-3755b45e24ee" providerId="ADAL" clId="{848482D1-2824-4E91-8641-4453A5971043}" dt="2022-03-09T03:17:32.984" v="1474"/>
          <ac:spMkLst>
            <pc:docMk/>
            <pc:sldMk cId="3908074957" sldId="291"/>
            <ac:spMk id="20" creationId="{736CCC68-9666-45A9-A4A0-E92EDAA5F21C}"/>
          </ac:spMkLst>
        </pc:spChg>
        <pc:spChg chg="mod">
          <ac:chgData name="Baskoro Adi Pratomo" userId="522981b3-5acf-44cc-af0b-3755b45e24ee" providerId="ADAL" clId="{848482D1-2824-4E91-8641-4453A5971043}" dt="2022-03-09T03:17:32.984" v="1476"/>
          <ac:spMkLst>
            <pc:docMk/>
            <pc:sldMk cId="3908074957" sldId="291"/>
            <ac:spMk id="21" creationId="{2D5C7539-212D-48BB-981A-6CBB562C9496}"/>
          </ac:spMkLst>
        </pc:spChg>
        <pc:spChg chg="mod">
          <ac:chgData name="Baskoro Adi Pratomo" userId="522981b3-5acf-44cc-af0b-3755b45e24ee" providerId="ADAL" clId="{848482D1-2824-4E91-8641-4453A5971043}" dt="2022-03-09T03:18:41.645" v="1478"/>
          <ac:spMkLst>
            <pc:docMk/>
            <pc:sldMk cId="3908074957" sldId="291"/>
            <ac:spMk id="22" creationId="{EA676BE5-F767-40EF-9DF0-DFED0CDF8478}"/>
          </ac:spMkLst>
        </pc:spChg>
        <pc:spChg chg="mod">
          <ac:chgData name="Baskoro Adi Pratomo" userId="522981b3-5acf-44cc-af0b-3755b45e24ee" providerId="ADAL" clId="{848482D1-2824-4E91-8641-4453A5971043}" dt="2022-03-09T03:19:18.874" v="1480"/>
          <ac:spMkLst>
            <pc:docMk/>
            <pc:sldMk cId="3908074957" sldId="291"/>
            <ac:spMk id="24" creationId="{F6CFE6A5-5E04-4422-B8C7-8FAD2A028660}"/>
          </ac:spMkLst>
        </pc:spChg>
        <pc:cxnChg chg="mod">
          <ac:chgData name="Baskoro Adi Pratomo" userId="522981b3-5acf-44cc-af0b-3755b45e24ee" providerId="ADAL" clId="{848482D1-2824-4E91-8641-4453A5971043}" dt="2022-03-09T03:16:30.780" v="1466"/>
          <ac:cxnSpMkLst>
            <pc:docMk/>
            <pc:sldMk cId="3908074957" sldId="291"/>
            <ac:cxnSpMk id="11" creationId="{BE867588-9254-4D97-B86B-BA2AF66CFB0A}"/>
          </ac:cxnSpMkLst>
        </pc:cxnChg>
        <pc:cxnChg chg="mod">
          <ac:chgData name="Baskoro Adi Pratomo" userId="522981b3-5acf-44cc-af0b-3755b45e24ee" providerId="ADAL" clId="{848482D1-2824-4E91-8641-4453A5971043}" dt="2022-03-09T03:16:40.331" v="1468"/>
          <ac:cxnSpMkLst>
            <pc:docMk/>
            <pc:sldMk cId="3908074957" sldId="291"/>
            <ac:cxnSpMk id="13" creationId="{01288E23-EC4F-45E9-BCC0-A6390949E0C4}"/>
          </ac:cxnSpMkLst>
        </pc:cxnChg>
        <pc:cxnChg chg="mod">
          <ac:chgData name="Baskoro Adi Pratomo" userId="522981b3-5acf-44cc-af0b-3755b45e24ee" providerId="ADAL" clId="{848482D1-2824-4E91-8641-4453A5971043}" dt="2022-03-09T03:17:05.540" v="1470"/>
          <ac:cxnSpMkLst>
            <pc:docMk/>
            <pc:sldMk cId="3908074957" sldId="291"/>
            <ac:cxnSpMk id="14" creationId="{EA1BF28E-E032-470A-9F3F-FDF0396F1252}"/>
          </ac:cxnSpMkLst>
        </pc:cxnChg>
        <pc:cxnChg chg="mod">
          <ac:chgData name="Baskoro Adi Pratomo" userId="522981b3-5acf-44cc-af0b-3755b45e24ee" providerId="ADAL" clId="{848482D1-2824-4E91-8641-4453A5971043}" dt="2022-03-09T03:17:20.230" v="1472"/>
          <ac:cxnSpMkLst>
            <pc:docMk/>
            <pc:sldMk cId="3908074957" sldId="291"/>
            <ac:cxnSpMk id="17" creationId="{45A23DDE-07F3-4AB0-91E1-A0C21798B431}"/>
          </ac:cxnSpMkLst>
        </pc:cxnChg>
      </pc:sldChg>
      <pc:sldChg chg="modSp add del mod ord modTransition modAnim">
        <pc:chgData name="Baskoro Adi Pratomo" userId="522981b3-5acf-44cc-af0b-3755b45e24ee" providerId="ADAL" clId="{848482D1-2824-4E91-8641-4453A5971043}" dt="2022-03-09T04:12:28.675" v="1725" actId="2696"/>
        <pc:sldMkLst>
          <pc:docMk/>
          <pc:sldMk cId="3998583632" sldId="291"/>
        </pc:sldMkLst>
        <pc:spChg chg="mod">
          <ac:chgData name="Baskoro Adi Pratomo" userId="522981b3-5acf-44cc-af0b-3755b45e24ee" providerId="ADAL" clId="{848482D1-2824-4E91-8641-4453A5971043}" dt="2022-03-09T04:12:28.113" v="1724"/>
          <ac:spMkLst>
            <pc:docMk/>
            <pc:sldMk cId="3998583632" sldId="291"/>
            <ac:spMk id="3" creationId="{F30003A2-8B24-4392-A5BE-90505552E50B}"/>
          </ac:spMkLst>
        </pc:spChg>
      </pc:sldChg>
      <pc:sldChg chg="add del ord modTransition">
        <pc:chgData name="Baskoro Adi Pratomo" userId="522981b3-5acf-44cc-af0b-3755b45e24ee" providerId="ADAL" clId="{848482D1-2824-4E91-8641-4453A5971043}" dt="2022-03-09T03:23:12.679" v="1578" actId="2696"/>
        <pc:sldMkLst>
          <pc:docMk/>
          <pc:sldMk cId="1273369386" sldId="292"/>
        </pc:sldMkLst>
      </pc:sldChg>
      <pc:sldChg chg="add del ord modTransition">
        <pc:chgData name="Baskoro Adi Pratomo" userId="522981b3-5acf-44cc-af0b-3755b45e24ee" providerId="ADAL" clId="{848482D1-2824-4E91-8641-4453A5971043}" dt="2022-03-09T04:12:28.677" v="1726" actId="2696"/>
        <pc:sldMkLst>
          <pc:docMk/>
          <pc:sldMk cId="3877252483" sldId="292"/>
        </pc:sldMkLst>
      </pc:sldChg>
      <pc:sldChg chg="add del ord modTransition">
        <pc:chgData name="Baskoro Adi Pratomo" userId="522981b3-5acf-44cc-af0b-3755b45e24ee" providerId="ADAL" clId="{848482D1-2824-4E91-8641-4453A5971043}" dt="2022-03-09T03:19:19.550" v="1482" actId="2696"/>
        <pc:sldMkLst>
          <pc:docMk/>
          <pc:sldMk cId="4026161434" sldId="292"/>
        </pc:sldMkLst>
      </pc:sldChg>
    </pc:docChg>
  </pc:docChgLst>
  <pc:docChgLst>
    <pc:chgData name="Baskoro Adi Pratomo" userId="522981b3-5acf-44cc-af0b-3755b45e24ee" providerId="ADAL" clId="{82FC8B71-15F2-401A-9EB1-B18BCADA9F3C}"/>
    <pc:docChg chg="undo custSel delSld modSld">
      <pc:chgData name="Baskoro Adi Pratomo" userId="522981b3-5acf-44cc-af0b-3755b45e24ee" providerId="ADAL" clId="{82FC8B71-15F2-401A-9EB1-B18BCADA9F3C}" dt="2022-02-08T07:11:41.586" v="452" actId="207"/>
      <pc:docMkLst>
        <pc:docMk/>
      </pc:docMkLst>
      <pc:sldChg chg="addSp delSp modSp mod modClrScheme chgLayout">
        <pc:chgData name="Baskoro Adi Pratomo" userId="522981b3-5acf-44cc-af0b-3755b45e24ee" providerId="ADAL" clId="{82FC8B71-15F2-401A-9EB1-B18BCADA9F3C}" dt="2022-02-07T09:01:44.177" v="426" actId="20577"/>
        <pc:sldMkLst>
          <pc:docMk/>
          <pc:sldMk cId="0" sldId="257"/>
        </pc:sldMkLst>
        <pc:spChg chg="mod ord">
          <ac:chgData name="Baskoro Adi Pratomo" userId="522981b3-5acf-44cc-af0b-3755b45e24ee" providerId="ADAL" clId="{82FC8B71-15F2-401A-9EB1-B18BCADA9F3C}" dt="2022-02-07T09:01:44.177" v="426" actId="20577"/>
          <ac:spMkLst>
            <pc:docMk/>
            <pc:sldMk cId="0" sldId="257"/>
            <ac:spMk id="58" creationId="{00000000-0000-0000-0000-000000000000}"/>
          </ac:spMkLst>
        </pc:spChg>
        <pc:spChg chg="del">
          <ac:chgData name="Baskoro Adi Pratomo" userId="522981b3-5acf-44cc-af0b-3755b45e24ee" providerId="ADAL" clId="{82FC8B71-15F2-401A-9EB1-B18BCADA9F3C}" dt="2022-02-07T09:00:19.293" v="416" actId="700"/>
          <ac:spMkLst>
            <pc:docMk/>
            <pc:sldMk cId="0" sldId="257"/>
            <ac:spMk id="59" creationId="{00000000-0000-0000-0000-000000000000}"/>
          </ac:spMkLst>
        </pc:spChg>
        <pc:picChg chg="add mod">
          <ac:chgData name="Baskoro Adi Pratomo" userId="522981b3-5acf-44cc-af0b-3755b45e24ee" providerId="ADAL" clId="{82FC8B71-15F2-401A-9EB1-B18BCADA9F3C}" dt="2022-02-07T09:00:24.221" v="419" actId="1076"/>
          <ac:picMkLst>
            <pc:docMk/>
            <pc:sldMk cId="0" sldId="257"/>
            <ac:picMk id="3" creationId="{44C64C18-5EA0-4B0A-B078-565577CB9331}"/>
          </ac:picMkLst>
        </pc:picChg>
      </pc:sldChg>
      <pc:sldChg chg="addSp delSp modSp mod modClrScheme chgLayout">
        <pc:chgData name="Baskoro Adi Pratomo" userId="522981b3-5acf-44cc-af0b-3755b45e24ee" providerId="ADAL" clId="{82FC8B71-15F2-401A-9EB1-B18BCADA9F3C}" dt="2022-02-07T09:02:32.536" v="451" actId="20577"/>
        <pc:sldMkLst>
          <pc:docMk/>
          <pc:sldMk cId="0" sldId="258"/>
        </pc:sldMkLst>
        <pc:spChg chg="add mod ord">
          <ac:chgData name="Baskoro Adi Pratomo" userId="522981b3-5acf-44cc-af0b-3755b45e24ee" providerId="ADAL" clId="{82FC8B71-15F2-401A-9EB1-B18BCADA9F3C}" dt="2022-02-07T09:02:32.536" v="451" actId="20577"/>
          <ac:spMkLst>
            <pc:docMk/>
            <pc:sldMk cId="0" sldId="258"/>
            <ac:spMk id="2" creationId="{2BFD38A3-A6E6-4D53-A6E9-FFF4F7389F9C}"/>
          </ac:spMkLst>
        </pc:spChg>
        <pc:spChg chg="add mod ord">
          <ac:chgData name="Baskoro Adi Pratomo" userId="522981b3-5acf-44cc-af0b-3755b45e24ee" providerId="ADAL" clId="{82FC8B71-15F2-401A-9EB1-B18BCADA9F3C}" dt="2022-02-07T09:02:25.029" v="427" actId="700"/>
          <ac:spMkLst>
            <pc:docMk/>
            <pc:sldMk cId="0" sldId="258"/>
            <ac:spMk id="3" creationId="{18BAF238-8121-4C65-BD1C-B63BC51F3069}"/>
          </ac:spMkLst>
        </pc:spChg>
        <pc:spChg chg="del mod ord">
          <ac:chgData name="Baskoro Adi Pratomo" userId="522981b3-5acf-44cc-af0b-3755b45e24ee" providerId="ADAL" clId="{82FC8B71-15F2-401A-9EB1-B18BCADA9F3C}" dt="2022-02-07T09:02:25.029" v="427" actId="700"/>
          <ac:spMkLst>
            <pc:docMk/>
            <pc:sldMk cId="0" sldId="258"/>
            <ac:spMk id="64" creationId="{00000000-0000-0000-0000-000000000000}"/>
          </ac:spMkLst>
        </pc:spChg>
        <pc:spChg chg="del mod ord">
          <ac:chgData name="Baskoro Adi Pratomo" userId="522981b3-5acf-44cc-af0b-3755b45e24ee" providerId="ADAL" clId="{82FC8B71-15F2-401A-9EB1-B18BCADA9F3C}" dt="2022-02-07T09:02:25.029" v="427" actId="700"/>
          <ac:spMkLst>
            <pc:docMk/>
            <pc:sldMk cId="0" sldId="258"/>
            <ac:spMk id="65" creationId="{00000000-0000-0000-0000-000000000000}"/>
          </ac:spMkLst>
        </pc:spChg>
      </pc:sldChg>
      <pc:sldChg chg="modSp mod">
        <pc:chgData name="Baskoro Adi Pratomo" userId="522981b3-5acf-44cc-af0b-3755b45e24ee" providerId="ADAL" clId="{82FC8B71-15F2-401A-9EB1-B18BCADA9F3C}" dt="2022-02-07T08:40:21.458" v="316" actId="20577"/>
        <pc:sldMkLst>
          <pc:docMk/>
          <pc:sldMk cId="2808298642" sldId="260"/>
        </pc:sldMkLst>
        <pc:spChg chg="mod">
          <ac:chgData name="Baskoro Adi Pratomo" userId="522981b3-5acf-44cc-af0b-3755b45e24ee" providerId="ADAL" clId="{82FC8B71-15F2-401A-9EB1-B18BCADA9F3C}" dt="2022-02-07T08:40:21.458" v="316" actId="20577"/>
          <ac:spMkLst>
            <pc:docMk/>
            <pc:sldMk cId="2808298642" sldId="260"/>
            <ac:spMk id="3" creationId="{5BD21F27-BEE8-47D3-B34B-59CE85B109A9}"/>
          </ac:spMkLst>
        </pc:spChg>
      </pc:sldChg>
      <pc:sldChg chg="modSp mod">
        <pc:chgData name="Baskoro Adi Pratomo" userId="522981b3-5acf-44cc-af0b-3755b45e24ee" providerId="ADAL" clId="{82FC8B71-15F2-401A-9EB1-B18BCADA9F3C}" dt="2022-02-07T08:41:33.923" v="318"/>
        <pc:sldMkLst>
          <pc:docMk/>
          <pc:sldMk cId="0" sldId="261"/>
        </pc:sldMkLst>
        <pc:spChg chg="mod">
          <ac:chgData name="Baskoro Adi Pratomo" userId="522981b3-5acf-44cc-af0b-3755b45e24ee" providerId="ADAL" clId="{82FC8B71-15F2-401A-9EB1-B18BCADA9F3C}" dt="2022-02-07T08:18:23.417" v="49" actId="20577"/>
          <ac:spMkLst>
            <pc:docMk/>
            <pc:sldMk cId="0" sldId="261"/>
            <ac:spMk id="64" creationId="{00000000-0000-0000-0000-000000000000}"/>
          </ac:spMkLst>
        </pc:spChg>
        <pc:graphicFrameChg chg="mod modGraphic">
          <ac:chgData name="Baskoro Adi Pratomo" userId="522981b3-5acf-44cc-af0b-3755b45e24ee" providerId="ADAL" clId="{82FC8B71-15F2-401A-9EB1-B18BCADA9F3C}" dt="2022-02-07T08:41:33.923" v="318"/>
          <ac:graphicFrameMkLst>
            <pc:docMk/>
            <pc:sldMk cId="0" sldId="261"/>
            <ac:graphicFrameMk id="4" creationId="{29FF9F53-6B0B-46C0-9687-F4EEDAD977C7}"/>
          </ac:graphicFrameMkLst>
        </pc:graphicFrameChg>
      </pc:sldChg>
      <pc:sldChg chg="modSp mod">
        <pc:chgData name="Baskoro Adi Pratomo" userId="522981b3-5acf-44cc-af0b-3755b45e24ee" providerId="ADAL" clId="{82FC8B71-15F2-401A-9EB1-B18BCADA9F3C}" dt="2022-02-07T08:52:16.193" v="374" actId="1076"/>
        <pc:sldMkLst>
          <pc:docMk/>
          <pc:sldMk cId="3172393197" sldId="262"/>
        </pc:sldMkLst>
        <pc:spChg chg="mod">
          <ac:chgData name="Baskoro Adi Pratomo" userId="522981b3-5acf-44cc-af0b-3755b45e24ee" providerId="ADAL" clId="{82FC8B71-15F2-401A-9EB1-B18BCADA9F3C}" dt="2022-02-07T08:52:16.193" v="374" actId="1076"/>
          <ac:spMkLst>
            <pc:docMk/>
            <pc:sldMk cId="3172393197" sldId="262"/>
            <ac:spMk id="6" creationId="{7C79E231-784A-454A-80CB-7A9364EE4230}"/>
          </ac:spMkLst>
        </pc:spChg>
      </pc:sldChg>
      <pc:sldChg chg="modSp mod">
        <pc:chgData name="Baskoro Adi Pratomo" userId="522981b3-5acf-44cc-af0b-3755b45e24ee" providerId="ADAL" clId="{82FC8B71-15F2-401A-9EB1-B18BCADA9F3C}" dt="2022-02-07T08:42:20.142" v="372" actId="20577"/>
        <pc:sldMkLst>
          <pc:docMk/>
          <pc:sldMk cId="2633240947" sldId="263"/>
        </pc:sldMkLst>
        <pc:spChg chg="mod">
          <ac:chgData name="Baskoro Adi Pratomo" userId="522981b3-5acf-44cc-af0b-3755b45e24ee" providerId="ADAL" clId="{82FC8B71-15F2-401A-9EB1-B18BCADA9F3C}" dt="2022-02-07T08:42:20.142" v="372" actId="20577"/>
          <ac:spMkLst>
            <pc:docMk/>
            <pc:sldMk cId="2633240947" sldId="263"/>
            <ac:spMk id="3" creationId="{8BD9B4A8-1CC7-4C94-B60F-9272D9584F92}"/>
          </ac:spMkLst>
        </pc:spChg>
      </pc:sldChg>
      <pc:sldChg chg="del">
        <pc:chgData name="Baskoro Adi Pratomo" userId="522981b3-5acf-44cc-af0b-3755b45e24ee" providerId="ADAL" clId="{82FC8B71-15F2-401A-9EB1-B18BCADA9F3C}" dt="2022-02-07T08:55:41.585" v="376" actId="2696"/>
        <pc:sldMkLst>
          <pc:docMk/>
          <pc:sldMk cId="22961161" sldId="268"/>
        </pc:sldMkLst>
      </pc:sldChg>
      <pc:sldChg chg="del">
        <pc:chgData name="Baskoro Adi Pratomo" userId="522981b3-5acf-44cc-af0b-3755b45e24ee" providerId="ADAL" clId="{82FC8B71-15F2-401A-9EB1-B18BCADA9F3C}" dt="2022-02-07T08:55:37.062" v="375" actId="2696"/>
        <pc:sldMkLst>
          <pc:docMk/>
          <pc:sldMk cId="693447694" sldId="269"/>
        </pc:sldMkLst>
      </pc:sldChg>
      <pc:sldChg chg="modSp mod">
        <pc:chgData name="Baskoro Adi Pratomo" userId="522981b3-5acf-44cc-af0b-3755b45e24ee" providerId="ADAL" clId="{82FC8B71-15F2-401A-9EB1-B18BCADA9F3C}" dt="2022-02-07T08:52:07.235" v="373" actId="27636"/>
        <pc:sldMkLst>
          <pc:docMk/>
          <pc:sldMk cId="1873883110" sldId="272"/>
        </pc:sldMkLst>
        <pc:spChg chg="mod">
          <ac:chgData name="Baskoro Adi Pratomo" userId="522981b3-5acf-44cc-af0b-3755b45e24ee" providerId="ADAL" clId="{82FC8B71-15F2-401A-9EB1-B18BCADA9F3C}" dt="2022-02-07T08:52:07.235" v="373" actId="27636"/>
          <ac:spMkLst>
            <pc:docMk/>
            <pc:sldMk cId="1873883110" sldId="272"/>
            <ac:spMk id="3" creationId="{473E348D-C221-4320-B4F5-F059581D01D8}"/>
          </ac:spMkLst>
        </pc:spChg>
      </pc:sldChg>
      <pc:sldChg chg="del">
        <pc:chgData name="Baskoro Adi Pratomo" userId="522981b3-5acf-44cc-af0b-3755b45e24ee" providerId="ADAL" clId="{82FC8B71-15F2-401A-9EB1-B18BCADA9F3C}" dt="2022-02-07T08:55:46.605" v="377" actId="2696"/>
        <pc:sldMkLst>
          <pc:docMk/>
          <pc:sldMk cId="535245612" sldId="275"/>
        </pc:sldMkLst>
      </pc:sldChg>
      <pc:sldChg chg="del">
        <pc:chgData name="Baskoro Adi Pratomo" userId="522981b3-5acf-44cc-af0b-3755b45e24ee" providerId="ADAL" clId="{82FC8B71-15F2-401A-9EB1-B18BCADA9F3C}" dt="2022-02-07T08:56:00.179" v="378" actId="2696"/>
        <pc:sldMkLst>
          <pc:docMk/>
          <pc:sldMk cId="695089538" sldId="279"/>
        </pc:sldMkLst>
      </pc:sldChg>
      <pc:sldChg chg="modSp mod">
        <pc:chgData name="Baskoro Adi Pratomo" userId="522981b3-5acf-44cc-af0b-3755b45e24ee" providerId="ADAL" clId="{82FC8B71-15F2-401A-9EB1-B18BCADA9F3C}" dt="2022-02-07T08:41:43.279" v="322" actId="2062"/>
        <pc:sldMkLst>
          <pc:docMk/>
          <pc:sldMk cId="602179561" sldId="281"/>
        </pc:sldMkLst>
        <pc:graphicFrameChg chg="mod modGraphic">
          <ac:chgData name="Baskoro Adi Pratomo" userId="522981b3-5acf-44cc-af0b-3755b45e24ee" providerId="ADAL" clId="{82FC8B71-15F2-401A-9EB1-B18BCADA9F3C}" dt="2022-02-07T08:41:43.279" v="322" actId="2062"/>
          <ac:graphicFrameMkLst>
            <pc:docMk/>
            <pc:sldMk cId="602179561" sldId="281"/>
            <ac:graphicFrameMk id="4" creationId="{29FF9F53-6B0B-46C0-9687-F4EEDAD977C7}"/>
          </ac:graphicFrameMkLst>
        </pc:graphicFrameChg>
      </pc:sldChg>
      <pc:sldChg chg="modSp">
        <pc:chgData name="Baskoro Adi Pratomo" userId="522981b3-5acf-44cc-af0b-3755b45e24ee" providerId="ADAL" clId="{82FC8B71-15F2-401A-9EB1-B18BCADA9F3C}" dt="2022-02-08T07:11:41.586" v="452" actId="207"/>
        <pc:sldMkLst>
          <pc:docMk/>
          <pc:sldMk cId="4064886689" sldId="282"/>
        </pc:sldMkLst>
        <pc:spChg chg="mod">
          <ac:chgData name="Baskoro Adi Pratomo" userId="522981b3-5acf-44cc-af0b-3755b45e24ee" providerId="ADAL" clId="{82FC8B71-15F2-401A-9EB1-B18BCADA9F3C}" dt="2022-02-08T07:11:41.586" v="452" actId="207"/>
          <ac:spMkLst>
            <pc:docMk/>
            <pc:sldMk cId="4064886689" sldId="282"/>
            <ac:spMk id="3" creationId="{4AA8BBDE-1043-4FE8-A7BF-9A5690EFE957}"/>
          </ac:spMkLst>
        </pc:spChg>
      </pc:sldChg>
    </pc:docChg>
  </pc:docChgLst>
  <pc:docChgLst>
    <pc:chgData name="Baskoro Adi Pratomo" userId="522981b3-5acf-44cc-af0b-3755b45e24ee" providerId="ADAL" clId="{AC28E6F8-BCF3-4B21-BD6E-97400CE397FB}"/>
    <pc:docChg chg="custSel addSld delSld modSld sldOrd">
      <pc:chgData name="Baskoro Adi Pratomo" userId="522981b3-5acf-44cc-af0b-3755b45e24ee" providerId="ADAL" clId="{AC28E6F8-BCF3-4B21-BD6E-97400CE397FB}" dt="2023-04-05T04:05:01.738" v="193" actId="2696"/>
      <pc:docMkLst>
        <pc:docMk/>
      </pc:docMkLst>
      <pc:sldChg chg="modSp add del ord modTransition">
        <pc:chgData name="Baskoro Adi Pratomo" userId="522981b3-5acf-44cc-af0b-3755b45e24ee" providerId="ADAL" clId="{AC28E6F8-BCF3-4B21-BD6E-97400CE397FB}" dt="2023-04-05T04:05:01.710" v="192" actId="2696"/>
        <pc:sldMkLst>
          <pc:docMk/>
          <pc:sldMk cId="1927298630" sldId="291"/>
        </pc:sldMkLst>
        <pc:spChg chg="mod">
          <ac:chgData name="Baskoro Adi Pratomo" userId="522981b3-5acf-44cc-af0b-3755b45e24ee" providerId="ADAL" clId="{AC28E6F8-BCF3-4B21-BD6E-97400CE397FB}" dt="2023-04-05T03:55:10.114" v="191"/>
          <ac:spMkLst>
            <pc:docMk/>
            <pc:sldMk cId="1927298630" sldId="291"/>
            <ac:spMk id="3" creationId="{F30003A2-8B24-4392-A5BE-90505552E50B}"/>
          </ac:spMkLst>
        </pc:spChg>
      </pc:sldChg>
      <pc:sldChg chg="modSp add del mod ord modTransition">
        <pc:chgData name="Baskoro Adi Pratomo" userId="522981b3-5acf-44cc-af0b-3755b45e24ee" providerId="ADAL" clId="{AC28E6F8-BCF3-4B21-BD6E-97400CE397FB}" dt="2023-04-05T03:15:51.062" v="66" actId="2696"/>
        <pc:sldMkLst>
          <pc:docMk/>
          <pc:sldMk cId="2661050440" sldId="291"/>
        </pc:sldMkLst>
        <pc:spChg chg="mod">
          <ac:chgData name="Baskoro Adi Pratomo" userId="522981b3-5acf-44cc-af0b-3755b45e24ee" providerId="ADAL" clId="{AC28E6F8-BCF3-4B21-BD6E-97400CE397FB}" dt="2023-04-05T03:14:47.012" v="59"/>
          <ac:spMkLst>
            <pc:docMk/>
            <pc:sldMk cId="2661050440" sldId="291"/>
            <ac:spMk id="20" creationId="{736CCC68-9666-45A9-A4A0-E92EDAA5F21C}"/>
          </ac:spMkLst>
        </pc:spChg>
        <pc:spChg chg="mod">
          <ac:chgData name="Baskoro Adi Pratomo" userId="522981b3-5acf-44cc-af0b-3755b45e24ee" providerId="ADAL" clId="{AC28E6F8-BCF3-4B21-BD6E-97400CE397FB}" dt="2023-04-05T03:14:47.013" v="61"/>
          <ac:spMkLst>
            <pc:docMk/>
            <pc:sldMk cId="2661050440" sldId="291"/>
            <ac:spMk id="21" creationId="{2D5C7539-212D-48BB-981A-6CBB562C9496}"/>
          </ac:spMkLst>
        </pc:spChg>
        <pc:spChg chg="mod">
          <ac:chgData name="Baskoro Adi Pratomo" userId="522981b3-5acf-44cc-af0b-3755b45e24ee" providerId="ADAL" clId="{AC28E6F8-BCF3-4B21-BD6E-97400CE397FB}" dt="2023-04-05T03:15:46.085" v="63"/>
          <ac:spMkLst>
            <pc:docMk/>
            <pc:sldMk cId="2661050440" sldId="291"/>
            <ac:spMk id="22" creationId="{EA676BE5-F767-40EF-9DF0-DFED0CDF8478}"/>
          </ac:spMkLst>
        </pc:spChg>
        <pc:spChg chg="mod">
          <ac:chgData name="Baskoro Adi Pratomo" userId="522981b3-5acf-44cc-af0b-3755b45e24ee" providerId="ADAL" clId="{AC28E6F8-BCF3-4B21-BD6E-97400CE397FB}" dt="2023-04-05T03:15:50.791" v="65"/>
          <ac:spMkLst>
            <pc:docMk/>
            <pc:sldMk cId="2661050440" sldId="291"/>
            <ac:spMk id="24" creationId="{F6CFE6A5-5E04-4422-B8C7-8FAD2A028660}"/>
          </ac:spMkLst>
        </pc:spChg>
        <pc:cxnChg chg="mod">
          <ac:chgData name="Baskoro Adi Pratomo" userId="522981b3-5acf-44cc-af0b-3755b45e24ee" providerId="ADAL" clId="{AC28E6F8-BCF3-4B21-BD6E-97400CE397FB}" dt="2023-04-05T03:14:19.123" v="51"/>
          <ac:cxnSpMkLst>
            <pc:docMk/>
            <pc:sldMk cId="2661050440" sldId="291"/>
            <ac:cxnSpMk id="11" creationId="{BE867588-9254-4D97-B86B-BA2AF66CFB0A}"/>
          </ac:cxnSpMkLst>
        </pc:cxnChg>
        <pc:cxnChg chg="mod">
          <ac:chgData name="Baskoro Adi Pratomo" userId="522981b3-5acf-44cc-af0b-3755b45e24ee" providerId="ADAL" clId="{AC28E6F8-BCF3-4B21-BD6E-97400CE397FB}" dt="2023-04-05T03:14:25.943" v="53"/>
          <ac:cxnSpMkLst>
            <pc:docMk/>
            <pc:sldMk cId="2661050440" sldId="291"/>
            <ac:cxnSpMk id="13" creationId="{01288E23-EC4F-45E9-BCC0-A6390949E0C4}"/>
          </ac:cxnSpMkLst>
        </pc:cxnChg>
        <pc:cxnChg chg="mod">
          <ac:chgData name="Baskoro Adi Pratomo" userId="522981b3-5acf-44cc-af0b-3755b45e24ee" providerId="ADAL" clId="{AC28E6F8-BCF3-4B21-BD6E-97400CE397FB}" dt="2023-04-05T03:14:33.927" v="55"/>
          <ac:cxnSpMkLst>
            <pc:docMk/>
            <pc:sldMk cId="2661050440" sldId="291"/>
            <ac:cxnSpMk id="14" creationId="{EA1BF28E-E032-470A-9F3F-FDF0396F1252}"/>
          </ac:cxnSpMkLst>
        </pc:cxnChg>
        <pc:cxnChg chg="mod">
          <ac:chgData name="Baskoro Adi Pratomo" userId="522981b3-5acf-44cc-af0b-3755b45e24ee" providerId="ADAL" clId="{AC28E6F8-BCF3-4B21-BD6E-97400CE397FB}" dt="2023-04-05T03:14:42.508" v="57"/>
          <ac:cxnSpMkLst>
            <pc:docMk/>
            <pc:sldMk cId="2661050440" sldId="291"/>
            <ac:cxnSpMk id="17" creationId="{45A23DDE-07F3-4AB0-91E1-A0C21798B431}"/>
          </ac:cxnSpMkLst>
        </pc:cxnChg>
      </pc:sldChg>
      <pc:sldChg chg="modSp add del mod ord modTransition modAnim">
        <pc:chgData name="Baskoro Adi Pratomo" userId="522981b3-5acf-44cc-af0b-3755b45e24ee" providerId="ADAL" clId="{AC28E6F8-BCF3-4B21-BD6E-97400CE397FB}" dt="2023-04-05T03:18:44.031" v="164" actId="2696"/>
        <pc:sldMkLst>
          <pc:docMk/>
          <pc:sldMk cId="2927934889" sldId="291"/>
        </pc:sldMkLst>
        <pc:spChg chg="mod">
          <ac:chgData name="Baskoro Adi Pratomo" userId="522981b3-5acf-44cc-af0b-3755b45e24ee" providerId="ADAL" clId="{AC28E6F8-BCF3-4B21-BD6E-97400CE397FB}" dt="2023-04-05T03:18:43.725" v="163"/>
          <ac:spMkLst>
            <pc:docMk/>
            <pc:sldMk cId="2927934889" sldId="291"/>
            <ac:spMk id="3" creationId="{4696F717-F0B6-4BE7-8443-45FCE6BFC86A}"/>
          </ac:spMkLst>
        </pc:spChg>
      </pc:sldChg>
      <pc:sldChg chg="modSp add del mod ord modTransition">
        <pc:chgData name="Baskoro Adi Pratomo" userId="522981b3-5acf-44cc-af0b-3755b45e24ee" providerId="ADAL" clId="{AC28E6F8-BCF3-4B21-BD6E-97400CE397FB}" dt="2023-04-05T02:56:26.245" v="24" actId="2696"/>
        <pc:sldMkLst>
          <pc:docMk/>
          <pc:sldMk cId="3659325374" sldId="291"/>
        </pc:sldMkLst>
        <pc:spChg chg="mod">
          <ac:chgData name="Baskoro Adi Pratomo" userId="522981b3-5acf-44cc-af0b-3755b45e24ee" providerId="ADAL" clId="{AC28E6F8-BCF3-4B21-BD6E-97400CE397FB}" dt="2023-04-05T02:56:21.645" v="17"/>
          <ac:spMkLst>
            <pc:docMk/>
            <pc:sldMk cId="3659325374" sldId="291"/>
            <ac:spMk id="20" creationId="{736CCC68-9666-45A9-A4A0-E92EDAA5F21C}"/>
          </ac:spMkLst>
        </pc:spChg>
        <pc:spChg chg="mod">
          <ac:chgData name="Baskoro Adi Pratomo" userId="522981b3-5acf-44cc-af0b-3755b45e24ee" providerId="ADAL" clId="{AC28E6F8-BCF3-4B21-BD6E-97400CE397FB}" dt="2023-04-05T02:56:21.655" v="19"/>
          <ac:spMkLst>
            <pc:docMk/>
            <pc:sldMk cId="3659325374" sldId="291"/>
            <ac:spMk id="21" creationId="{2D5C7539-212D-48BB-981A-6CBB562C9496}"/>
          </ac:spMkLst>
        </pc:spChg>
        <pc:spChg chg="mod">
          <ac:chgData name="Baskoro Adi Pratomo" userId="522981b3-5acf-44cc-af0b-3755b45e24ee" providerId="ADAL" clId="{AC28E6F8-BCF3-4B21-BD6E-97400CE397FB}" dt="2023-04-05T02:56:21.663" v="21"/>
          <ac:spMkLst>
            <pc:docMk/>
            <pc:sldMk cId="3659325374" sldId="291"/>
            <ac:spMk id="22" creationId="{EA676BE5-F767-40EF-9DF0-DFED0CDF8478}"/>
          </ac:spMkLst>
        </pc:spChg>
        <pc:spChg chg="mod">
          <ac:chgData name="Baskoro Adi Pratomo" userId="522981b3-5acf-44cc-af0b-3755b45e24ee" providerId="ADAL" clId="{AC28E6F8-BCF3-4B21-BD6E-97400CE397FB}" dt="2023-04-05T02:56:21.674" v="23"/>
          <ac:spMkLst>
            <pc:docMk/>
            <pc:sldMk cId="3659325374" sldId="291"/>
            <ac:spMk id="24" creationId="{F6CFE6A5-5E04-4422-B8C7-8FAD2A028660}"/>
          </ac:spMkLst>
        </pc:spChg>
        <pc:cxnChg chg="mod">
          <ac:chgData name="Baskoro Adi Pratomo" userId="522981b3-5acf-44cc-af0b-3755b45e24ee" providerId="ADAL" clId="{AC28E6F8-BCF3-4B21-BD6E-97400CE397FB}" dt="2023-04-05T02:56:21.571" v="9"/>
          <ac:cxnSpMkLst>
            <pc:docMk/>
            <pc:sldMk cId="3659325374" sldId="291"/>
            <ac:cxnSpMk id="11" creationId="{BE867588-9254-4D97-B86B-BA2AF66CFB0A}"/>
          </ac:cxnSpMkLst>
        </pc:cxnChg>
        <pc:cxnChg chg="mod">
          <ac:chgData name="Baskoro Adi Pratomo" userId="522981b3-5acf-44cc-af0b-3755b45e24ee" providerId="ADAL" clId="{AC28E6F8-BCF3-4B21-BD6E-97400CE397FB}" dt="2023-04-05T02:56:21.603" v="11"/>
          <ac:cxnSpMkLst>
            <pc:docMk/>
            <pc:sldMk cId="3659325374" sldId="291"/>
            <ac:cxnSpMk id="13" creationId="{01288E23-EC4F-45E9-BCC0-A6390949E0C4}"/>
          </ac:cxnSpMkLst>
        </pc:cxnChg>
        <pc:cxnChg chg="mod">
          <ac:chgData name="Baskoro Adi Pratomo" userId="522981b3-5acf-44cc-af0b-3755b45e24ee" providerId="ADAL" clId="{AC28E6F8-BCF3-4B21-BD6E-97400CE397FB}" dt="2023-04-05T02:56:21.627" v="13"/>
          <ac:cxnSpMkLst>
            <pc:docMk/>
            <pc:sldMk cId="3659325374" sldId="291"/>
            <ac:cxnSpMk id="14" creationId="{EA1BF28E-E032-470A-9F3F-FDF0396F1252}"/>
          </ac:cxnSpMkLst>
        </pc:cxnChg>
        <pc:cxnChg chg="mod">
          <ac:chgData name="Baskoro Adi Pratomo" userId="522981b3-5acf-44cc-af0b-3755b45e24ee" providerId="ADAL" clId="{AC28E6F8-BCF3-4B21-BD6E-97400CE397FB}" dt="2023-04-05T02:56:21.639" v="15"/>
          <ac:cxnSpMkLst>
            <pc:docMk/>
            <pc:sldMk cId="3659325374" sldId="291"/>
            <ac:cxnSpMk id="17" creationId="{45A23DDE-07F3-4AB0-91E1-A0C21798B431}"/>
          </ac:cxnSpMkLst>
        </pc:cxnChg>
      </pc:sldChg>
      <pc:sldChg chg="add del ord modTransition">
        <pc:chgData name="Baskoro Adi Pratomo" userId="522981b3-5acf-44cc-af0b-3755b45e24ee" providerId="ADAL" clId="{AC28E6F8-BCF3-4B21-BD6E-97400CE397FB}" dt="2023-04-05T04:05:01.738" v="193" actId="2696"/>
        <pc:sldMkLst>
          <pc:docMk/>
          <pc:sldMk cId="1998749160" sldId="292"/>
        </pc:sldMkLst>
      </pc:sldChg>
      <pc:sldChg chg="add del ord modTransition">
        <pc:chgData name="Baskoro Adi Pratomo" userId="522981b3-5acf-44cc-af0b-3755b45e24ee" providerId="ADAL" clId="{AC28E6F8-BCF3-4B21-BD6E-97400CE397FB}" dt="2023-04-05T02:56:26.281" v="25" actId="2696"/>
        <pc:sldMkLst>
          <pc:docMk/>
          <pc:sldMk cId="3270482351" sldId="292"/>
        </pc:sldMkLst>
      </pc:sldChg>
      <pc:sldChg chg="add del ord modTransition">
        <pc:chgData name="Baskoro Adi Pratomo" userId="522981b3-5acf-44cc-af0b-3755b45e24ee" providerId="ADAL" clId="{AC28E6F8-BCF3-4B21-BD6E-97400CE397FB}" dt="2023-04-05T03:15:51.072" v="67" actId="2696"/>
        <pc:sldMkLst>
          <pc:docMk/>
          <pc:sldMk cId="3450732588" sldId="292"/>
        </pc:sldMkLst>
      </pc:sldChg>
      <pc:sldChg chg="add del ord modTransition">
        <pc:chgData name="Baskoro Adi Pratomo" userId="522981b3-5acf-44cc-af0b-3755b45e24ee" providerId="ADAL" clId="{AC28E6F8-BCF3-4B21-BD6E-97400CE397FB}" dt="2023-04-05T03:18:44.034" v="165" actId="2696"/>
        <pc:sldMkLst>
          <pc:docMk/>
          <pc:sldMk cId="3974219248" sldId="292"/>
        </pc:sldMkLst>
      </pc:sldChg>
    </pc:docChg>
  </pc:docChgLst>
  <pc:docChgLst>
    <pc:chgData name="Baskoro Adi Pratomo" userId="522981b3-5acf-44cc-af0b-3755b45e24ee" providerId="ADAL" clId="{5749E185-9D71-4FB4-B51D-A1F6028CA118}"/>
    <pc:docChg chg="custSel delSld modSld">
      <pc:chgData name="Baskoro Adi Pratomo" userId="522981b3-5acf-44cc-af0b-3755b45e24ee" providerId="ADAL" clId="{5749E185-9D71-4FB4-B51D-A1F6028CA118}" dt="2022-02-08T14:13:53.738" v="424" actId="20577"/>
      <pc:docMkLst>
        <pc:docMk/>
      </pc:docMkLst>
      <pc:sldChg chg="modSp mod">
        <pc:chgData name="Baskoro Adi Pratomo" userId="522981b3-5acf-44cc-af0b-3755b45e24ee" providerId="ADAL" clId="{5749E185-9D71-4FB4-B51D-A1F6028CA118}" dt="2022-02-08T13:33:02.906" v="22" actId="20577"/>
        <pc:sldMkLst>
          <pc:docMk/>
          <pc:sldMk cId="0" sldId="256"/>
        </pc:sldMkLst>
        <pc:spChg chg="mod">
          <ac:chgData name="Baskoro Adi Pratomo" userId="522981b3-5acf-44cc-af0b-3755b45e24ee" providerId="ADAL" clId="{5749E185-9D71-4FB4-B51D-A1F6028CA118}" dt="2022-02-08T13:33:02.906" v="22" actId="20577"/>
          <ac:spMkLst>
            <pc:docMk/>
            <pc:sldMk cId="0" sldId="256"/>
            <ac:spMk id="52" creationId="{00000000-0000-0000-0000-000000000000}"/>
          </ac:spMkLst>
        </pc:spChg>
      </pc:sldChg>
      <pc:sldChg chg="del">
        <pc:chgData name="Baskoro Adi Pratomo" userId="522981b3-5acf-44cc-af0b-3755b45e24ee" providerId="ADAL" clId="{5749E185-9D71-4FB4-B51D-A1F6028CA118}" dt="2022-02-08T14:09:08.443" v="103" actId="47"/>
        <pc:sldMkLst>
          <pc:docMk/>
          <pc:sldMk cId="0" sldId="257"/>
        </pc:sldMkLst>
      </pc:sldChg>
      <pc:sldChg chg="del">
        <pc:chgData name="Baskoro Adi Pratomo" userId="522981b3-5acf-44cc-af0b-3755b45e24ee" providerId="ADAL" clId="{5749E185-9D71-4FB4-B51D-A1F6028CA118}" dt="2022-02-08T14:09:08.443" v="103" actId="47"/>
        <pc:sldMkLst>
          <pc:docMk/>
          <pc:sldMk cId="0" sldId="258"/>
        </pc:sldMkLst>
      </pc:sldChg>
      <pc:sldChg chg="modSp mod">
        <pc:chgData name="Baskoro Adi Pratomo" userId="522981b3-5acf-44cc-af0b-3755b45e24ee" providerId="ADAL" clId="{5749E185-9D71-4FB4-B51D-A1F6028CA118}" dt="2022-02-08T14:11:54.096" v="248" actId="20577"/>
        <pc:sldMkLst>
          <pc:docMk/>
          <pc:sldMk cId="2808298642" sldId="260"/>
        </pc:sldMkLst>
        <pc:spChg chg="mod">
          <ac:chgData name="Baskoro Adi Pratomo" userId="522981b3-5acf-44cc-af0b-3755b45e24ee" providerId="ADAL" clId="{5749E185-9D71-4FB4-B51D-A1F6028CA118}" dt="2022-02-08T14:11:54.096" v="248" actId="20577"/>
          <ac:spMkLst>
            <pc:docMk/>
            <pc:sldMk cId="2808298642" sldId="260"/>
            <ac:spMk id="3" creationId="{5BD21F27-BEE8-47D3-B34B-59CE85B109A9}"/>
          </ac:spMkLst>
        </pc:spChg>
      </pc:sldChg>
      <pc:sldChg chg="modSp mod">
        <pc:chgData name="Baskoro Adi Pratomo" userId="522981b3-5acf-44cc-af0b-3755b45e24ee" providerId="ADAL" clId="{5749E185-9D71-4FB4-B51D-A1F6028CA118}" dt="2022-02-08T14:04:41.690" v="49" actId="2062"/>
        <pc:sldMkLst>
          <pc:docMk/>
          <pc:sldMk cId="0" sldId="261"/>
        </pc:sldMkLst>
        <pc:graphicFrameChg chg="mod modGraphic">
          <ac:chgData name="Baskoro Adi Pratomo" userId="522981b3-5acf-44cc-af0b-3755b45e24ee" providerId="ADAL" clId="{5749E185-9D71-4FB4-B51D-A1F6028CA118}" dt="2022-02-08T14:04:41.690" v="49" actId="2062"/>
          <ac:graphicFrameMkLst>
            <pc:docMk/>
            <pc:sldMk cId="0" sldId="261"/>
            <ac:graphicFrameMk id="4" creationId="{29FF9F53-6B0B-46C0-9687-F4EEDAD977C7}"/>
          </ac:graphicFrameMkLst>
        </pc:graphicFrameChg>
      </pc:sldChg>
      <pc:sldChg chg="del">
        <pc:chgData name="Baskoro Adi Pratomo" userId="522981b3-5acf-44cc-af0b-3755b45e24ee" providerId="ADAL" clId="{5749E185-9D71-4FB4-B51D-A1F6028CA118}" dt="2022-02-08T14:09:08.443" v="103" actId="47"/>
        <pc:sldMkLst>
          <pc:docMk/>
          <pc:sldMk cId="3172393197" sldId="262"/>
        </pc:sldMkLst>
      </pc:sldChg>
      <pc:sldChg chg="modSp mod">
        <pc:chgData name="Baskoro Adi Pratomo" userId="522981b3-5acf-44cc-af0b-3755b45e24ee" providerId="ADAL" clId="{5749E185-9D71-4FB4-B51D-A1F6028CA118}" dt="2022-02-08T14:08:12.485" v="102"/>
        <pc:sldMkLst>
          <pc:docMk/>
          <pc:sldMk cId="2633240947" sldId="263"/>
        </pc:sldMkLst>
        <pc:spChg chg="mod">
          <ac:chgData name="Baskoro Adi Pratomo" userId="522981b3-5acf-44cc-af0b-3755b45e24ee" providerId="ADAL" clId="{5749E185-9D71-4FB4-B51D-A1F6028CA118}" dt="2022-02-08T14:08:12.485" v="102"/>
          <ac:spMkLst>
            <pc:docMk/>
            <pc:sldMk cId="2633240947" sldId="263"/>
            <ac:spMk id="3" creationId="{8BD9B4A8-1CC7-4C94-B60F-9272D9584F92}"/>
          </ac:spMkLst>
        </pc:spChg>
      </pc:sldChg>
      <pc:sldChg chg="del">
        <pc:chgData name="Baskoro Adi Pratomo" userId="522981b3-5acf-44cc-af0b-3755b45e24ee" providerId="ADAL" clId="{5749E185-9D71-4FB4-B51D-A1F6028CA118}" dt="2022-02-08T14:09:08.443" v="103" actId="47"/>
        <pc:sldMkLst>
          <pc:docMk/>
          <pc:sldMk cId="2846746331" sldId="264"/>
        </pc:sldMkLst>
      </pc:sldChg>
      <pc:sldChg chg="del">
        <pc:chgData name="Baskoro Adi Pratomo" userId="522981b3-5acf-44cc-af0b-3755b45e24ee" providerId="ADAL" clId="{5749E185-9D71-4FB4-B51D-A1F6028CA118}" dt="2022-02-08T14:09:08.443" v="103" actId="47"/>
        <pc:sldMkLst>
          <pc:docMk/>
          <pc:sldMk cId="2813351686" sldId="265"/>
        </pc:sldMkLst>
      </pc:sldChg>
      <pc:sldChg chg="del">
        <pc:chgData name="Baskoro Adi Pratomo" userId="522981b3-5acf-44cc-af0b-3755b45e24ee" providerId="ADAL" clId="{5749E185-9D71-4FB4-B51D-A1F6028CA118}" dt="2022-02-08T14:09:08.443" v="103" actId="47"/>
        <pc:sldMkLst>
          <pc:docMk/>
          <pc:sldMk cId="1873883110" sldId="272"/>
        </pc:sldMkLst>
      </pc:sldChg>
      <pc:sldChg chg="del">
        <pc:chgData name="Baskoro Adi Pratomo" userId="522981b3-5acf-44cc-af0b-3755b45e24ee" providerId="ADAL" clId="{5749E185-9D71-4FB4-B51D-A1F6028CA118}" dt="2022-02-08T14:09:08.443" v="103" actId="47"/>
        <pc:sldMkLst>
          <pc:docMk/>
          <pc:sldMk cId="3180192355" sldId="273"/>
        </pc:sldMkLst>
      </pc:sldChg>
      <pc:sldChg chg="del">
        <pc:chgData name="Baskoro Adi Pratomo" userId="522981b3-5acf-44cc-af0b-3755b45e24ee" providerId="ADAL" clId="{5749E185-9D71-4FB4-B51D-A1F6028CA118}" dt="2022-02-08T14:09:08.443" v="103" actId="47"/>
        <pc:sldMkLst>
          <pc:docMk/>
          <pc:sldMk cId="2126233016" sldId="274"/>
        </pc:sldMkLst>
      </pc:sldChg>
      <pc:sldChg chg="del">
        <pc:chgData name="Baskoro Adi Pratomo" userId="522981b3-5acf-44cc-af0b-3755b45e24ee" providerId="ADAL" clId="{5749E185-9D71-4FB4-B51D-A1F6028CA118}" dt="2022-02-08T14:09:08.443" v="103" actId="47"/>
        <pc:sldMkLst>
          <pc:docMk/>
          <pc:sldMk cId="1100625480" sldId="276"/>
        </pc:sldMkLst>
      </pc:sldChg>
      <pc:sldChg chg="del">
        <pc:chgData name="Baskoro Adi Pratomo" userId="522981b3-5acf-44cc-af0b-3755b45e24ee" providerId="ADAL" clId="{5749E185-9D71-4FB4-B51D-A1F6028CA118}" dt="2022-02-08T14:09:08.443" v="103" actId="47"/>
        <pc:sldMkLst>
          <pc:docMk/>
          <pc:sldMk cId="380764386" sldId="278"/>
        </pc:sldMkLst>
      </pc:sldChg>
      <pc:sldChg chg="del">
        <pc:chgData name="Baskoro Adi Pratomo" userId="522981b3-5acf-44cc-af0b-3755b45e24ee" providerId="ADAL" clId="{5749E185-9D71-4FB4-B51D-A1F6028CA118}" dt="2022-02-08T14:09:08.443" v="103" actId="47"/>
        <pc:sldMkLst>
          <pc:docMk/>
          <pc:sldMk cId="1659392498" sldId="280"/>
        </pc:sldMkLst>
      </pc:sldChg>
      <pc:sldChg chg="modSp mod">
        <pc:chgData name="Baskoro Adi Pratomo" userId="522981b3-5acf-44cc-af0b-3755b45e24ee" providerId="ADAL" clId="{5749E185-9D71-4FB4-B51D-A1F6028CA118}" dt="2022-02-08T14:13:53.738" v="424" actId="20577"/>
        <pc:sldMkLst>
          <pc:docMk/>
          <pc:sldMk cId="602179561" sldId="281"/>
        </pc:sldMkLst>
        <pc:graphicFrameChg chg="modGraphic">
          <ac:chgData name="Baskoro Adi Pratomo" userId="522981b3-5acf-44cc-af0b-3755b45e24ee" providerId="ADAL" clId="{5749E185-9D71-4FB4-B51D-A1F6028CA118}" dt="2022-02-08T14:13:53.738" v="424" actId="20577"/>
          <ac:graphicFrameMkLst>
            <pc:docMk/>
            <pc:sldMk cId="602179561" sldId="281"/>
            <ac:graphicFrameMk id="4" creationId="{29FF9F53-6B0B-46C0-9687-F4EEDAD977C7}"/>
          </ac:graphicFrameMkLst>
        </pc:graphicFrameChg>
      </pc:sldChg>
      <pc:sldChg chg="del">
        <pc:chgData name="Baskoro Adi Pratomo" userId="522981b3-5acf-44cc-af0b-3755b45e24ee" providerId="ADAL" clId="{5749E185-9D71-4FB4-B51D-A1F6028CA118}" dt="2022-02-08T14:09:08.443" v="103" actId="47"/>
        <pc:sldMkLst>
          <pc:docMk/>
          <pc:sldMk cId="4064886689" sldId="282"/>
        </pc:sldMkLst>
      </pc:sldChg>
      <pc:sldChg chg="del">
        <pc:chgData name="Baskoro Adi Pratomo" userId="522981b3-5acf-44cc-af0b-3755b45e24ee" providerId="ADAL" clId="{5749E185-9D71-4FB4-B51D-A1F6028CA118}" dt="2022-02-08T14:09:08.443" v="103" actId="47"/>
        <pc:sldMkLst>
          <pc:docMk/>
          <pc:sldMk cId="701321238" sldId="283"/>
        </pc:sldMkLst>
      </pc:sldChg>
      <pc:sldMasterChg chg="delSldLayout">
        <pc:chgData name="Baskoro Adi Pratomo" userId="522981b3-5acf-44cc-af0b-3755b45e24ee" providerId="ADAL" clId="{5749E185-9D71-4FB4-B51D-A1F6028CA118}" dt="2022-02-08T14:09:08.443" v="103" actId="47"/>
        <pc:sldMasterMkLst>
          <pc:docMk/>
          <pc:sldMasterMk cId="0" sldId="2147483648"/>
        </pc:sldMasterMkLst>
        <pc:sldLayoutChg chg="del">
          <pc:chgData name="Baskoro Adi Pratomo" userId="522981b3-5acf-44cc-af0b-3755b45e24ee" providerId="ADAL" clId="{5749E185-9D71-4FB4-B51D-A1F6028CA118}" dt="2022-02-08T14:09:08.443" v="103" actId="47"/>
          <pc:sldLayoutMkLst>
            <pc:docMk/>
            <pc:sldMasterMk cId="0" sldId="2147483648"/>
            <pc:sldLayoutMk cId="0" sldId="2147483651"/>
          </pc:sldLayoutMkLst>
        </pc:sldLayoutChg>
      </pc:sldMasterChg>
    </pc:docChg>
  </pc:docChgLst>
  <pc:docChgLst>
    <pc:chgData name="Baskoro Adi Pratomo" userId="522981b3-5acf-44cc-af0b-3755b45e24ee" providerId="ADAL" clId="{77B4BD38-3E79-4C3E-841A-439D787077FC}"/>
    <pc:docChg chg="custSel replTag">
      <pc:chgData name="Baskoro Adi Pratomo" userId="522981b3-5acf-44cc-af0b-3755b45e24ee" providerId="ADAL" clId="{77B4BD38-3E79-4C3E-841A-439D787077FC}" dt="2022-02-09T03:02:11.177" v="0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" name="Google Shape;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841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solidFill>
            <a:srgbClr val="D8D8D8">
              <a:alpha val="431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/>
          <p:nvPr/>
        </p:nvSpPr>
        <p:spPr>
          <a:xfrm>
            <a:off x="8760542" y="1825625"/>
            <a:ext cx="3126658" cy="492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4369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/>
          <p:nvPr/>
        </p:nvSpPr>
        <p:spPr>
          <a:xfrm>
            <a:off x="8760542" y="1825625"/>
            <a:ext cx="3126658" cy="492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626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/>
          <p:nvPr/>
        </p:nvSpPr>
        <p:spPr>
          <a:xfrm>
            <a:off x="8760542" y="1825625"/>
            <a:ext cx="3126658" cy="492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4664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8760542" y="1825625"/>
            <a:ext cx="3126658" cy="492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122030" y="132735"/>
            <a:ext cx="3932237" cy="1924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body" idx="1"/>
          </p:nvPr>
        </p:nvSpPr>
        <p:spPr>
          <a:xfrm>
            <a:off x="4208206" y="132736"/>
            <a:ext cx="4473678" cy="6592530"/>
          </a:xfrm>
          <a:prstGeom prst="rect">
            <a:avLst/>
          </a:prstGeom>
          <a:solidFill>
            <a:srgbClr val="D8D8D8">
              <a:alpha val="431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body" idx="2"/>
          </p:nvPr>
        </p:nvSpPr>
        <p:spPr>
          <a:xfrm>
            <a:off x="122030" y="2155721"/>
            <a:ext cx="3932237" cy="4569544"/>
          </a:xfrm>
          <a:prstGeom prst="rect">
            <a:avLst/>
          </a:prstGeom>
          <a:solidFill>
            <a:srgbClr val="D8D8D8">
              <a:alpha val="431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/>
          </p:nvPr>
        </p:nvSpPr>
        <p:spPr>
          <a:xfrm>
            <a:off x="68826" y="137652"/>
            <a:ext cx="4011561" cy="199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>
            <a:spLocks noGrp="1"/>
          </p:cNvSpPr>
          <p:nvPr>
            <p:ph type="pic" idx="2"/>
          </p:nvPr>
        </p:nvSpPr>
        <p:spPr>
          <a:xfrm>
            <a:off x="4149213" y="137652"/>
            <a:ext cx="4552335" cy="6608197"/>
          </a:xfrm>
          <a:prstGeom prst="rect">
            <a:avLst/>
          </a:prstGeom>
          <a:solidFill>
            <a:srgbClr val="D8D8D8">
              <a:alpha val="431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1"/>
          </p:nvPr>
        </p:nvSpPr>
        <p:spPr>
          <a:xfrm>
            <a:off x="68826" y="2222090"/>
            <a:ext cx="4011561" cy="4523760"/>
          </a:xfrm>
          <a:prstGeom prst="rect">
            <a:avLst/>
          </a:prstGeom>
          <a:solidFill>
            <a:srgbClr val="D8D8D8">
              <a:alpha val="431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 rot="5400000">
            <a:off x="2002503" y="137754"/>
            <a:ext cx="4920226" cy="8295968"/>
          </a:xfrm>
          <a:prstGeom prst="rect">
            <a:avLst/>
          </a:prstGeom>
          <a:solidFill>
            <a:srgbClr val="D8D8D8">
              <a:alpha val="431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 rot="5400000">
            <a:off x="4150489" y="2225828"/>
            <a:ext cx="6350306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1"/>
          </p:nvPr>
        </p:nvSpPr>
        <p:spPr>
          <a:xfrm rot="5400000">
            <a:off x="-117322" y="639762"/>
            <a:ext cx="6350307" cy="5801032"/>
          </a:xfrm>
          <a:prstGeom prst="rect">
            <a:avLst/>
          </a:prstGeom>
          <a:solidFill>
            <a:srgbClr val="D8D8D8">
              <a:alpha val="431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431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431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610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431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224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431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1611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431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8742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304800" y="1825625"/>
            <a:ext cx="3962400" cy="4920226"/>
          </a:xfrm>
          <a:prstGeom prst="rect">
            <a:avLst/>
          </a:prstGeom>
          <a:solidFill>
            <a:srgbClr val="D8D8D8">
              <a:alpha val="431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2"/>
          </p:nvPr>
        </p:nvSpPr>
        <p:spPr>
          <a:xfrm>
            <a:off x="4404853" y="1825625"/>
            <a:ext cx="4208206" cy="4920226"/>
          </a:xfrm>
          <a:prstGeom prst="rect">
            <a:avLst/>
          </a:prstGeom>
          <a:solidFill>
            <a:srgbClr val="D8D8D8">
              <a:alpha val="431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/>
          <p:nvPr/>
        </p:nvSpPr>
        <p:spPr>
          <a:xfrm>
            <a:off x="8760542" y="1825625"/>
            <a:ext cx="3126658" cy="492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226142" y="365125"/>
            <a:ext cx="11661058" cy="123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226143" y="1681163"/>
            <a:ext cx="4114799" cy="747405"/>
          </a:xfrm>
          <a:prstGeom prst="rect">
            <a:avLst/>
          </a:prstGeom>
          <a:solidFill>
            <a:srgbClr val="D8D8D8">
              <a:alpha val="4313"/>
            </a:srgbClr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2"/>
          </p:nvPr>
        </p:nvSpPr>
        <p:spPr>
          <a:xfrm>
            <a:off x="226142" y="2505075"/>
            <a:ext cx="4114800" cy="4240776"/>
          </a:xfrm>
          <a:prstGeom prst="rect">
            <a:avLst/>
          </a:prstGeom>
          <a:solidFill>
            <a:srgbClr val="D8D8D8">
              <a:alpha val="431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3"/>
          </p:nvPr>
        </p:nvSpPr>
        <p:spPr>
          <a:xfrm>
            <a:off x="4522840" y="1681163"/>
            <a:ext cx="4114800" cy="747405"/>
          </a:xfrm>
          <a:prstGeom prst="rect">
            <a:avLst/>
          </a:prstGeom>
          <a:solidFill>
            <a:srgbClr val="D8D8D8">
              <a:alpha val="4313"/>
            </a:srgbClr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4"/>
          </p:nvPr>
        </p:nvSpPr>
        <p:spPr>
          <a:xfrm>
            <a:off x="4522839" y="2505074"/>
            <a:ext cx="4114800" cy="4240775"/>
          </a:xfrm>
          <a:prstGeom prst="rect">
            <a:avLst/>
          </a:prstGeom>
          <a:solidFill>
            <a:srgbClr val="D8D8D8">
              <a:alpha val="431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/>
          <p:nvPr/>
        </p:nvSpPr>
        <p:spPr>
          <a:xfrm>
            <a:off x="8760542" y="1825625"/>
            <a:ext cx="3126658" cy="492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314632" y="365125"/>
            <a:ext cx="115725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314632" y="1825625"/>
            <a:ext cx="8295968" cy="4920226"/>
          </a:xfrm>
          <a:prstGeom prst="rect">
            <a:avLst/>
          </a:prstGeom>
          <a:solidFill>
            <a:srgbClr val="D8D8D8">
              <a:alpha val="431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6" r:id="rId3"/>
    <p:sldLayoutId id="2147483665" r:id="rId4"/>
    <p:sldLayoutId id="2147483662" r:id="rId5"/>
    <p:sldLayoutId id="2147483661" r:id="rId6"/>
    <p:sldLayoutId id="2147483652" r:id="rId7"/>
    <p:sldLayoutId id="2147483653" r:id="rId8"/>
    <p:sldLayoutId id="2147483654" r:id="rId9"/>
    <p:sldLayoutId id="2147483664" r:id="rId10"/>
    <p:sldLayoutId id="2147483663" r:id="rId11"/>
    <p:sldLayoutId id="2147483660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2017.igem.org/Team:William_and_Mary/Demonstrate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/3.0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dirty="0"/>
              <a:t>Network Programming</a:t>
            </a:r>
            <a:endParaRPr dirty="0"/>
          </a:p>
        </p:txBody>
      </p:sp>
      <p:sp>
        <p:nvSpPr>
          <p:cNvPr id="53" name="Google Shape;53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solidFill>
            <a:srgbClr val="D8D8D8">
              <a:alpha val="431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Baskoro Adi Pratomo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36CCC68-9666-45A9-A4A0-E92EDAA5F21C}"/>
              </a:ext>
            </a:extLst>
          </p:cNvPr>
          <p:cNvSpPr/>
          <p:nvPr/>
        </p:nvSpPr>
        <p:spPr>
          <a:xfrm>
            <a:off x="2308194" y="1287262"/>
            <a:ext cx="4270159" cy="332912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248312-7787-47D9-8D22-A217FA80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ServerSocket</a:t>
            </a:r>
            <a:endParaRPr lang="en-GB" dirty="0"/>
          </a:p>
        </p:txBody>
      </p:sp>
      <p:pic>
        <p:nvPicPr>
          <p:cNvPr id="5" name="Picture 4" descr="Female calling in taxi">
            <a:extLst>
              <a:ext uri="{FF2B5EF4-FFF2-40B4-BE49-F238E27FC236}">
                <a16:creationId xmlns:a16="http://schemas.microsoft.com/office/drawing/2014/main" id="{A43B7322-DF2D-43BA-BA2A-22F819CB1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299" y="5266594"/>
            <a:ext cx="2244730" cy="1497976"/>
          </a:xfrm>
          <a:prstGeom prst="rect">
            <a:avLst/>
          </a:prstGeom>
        </p:spPr>
      </p:pic>
      <p:pic>
        <p:nvPicPr>
          <p:cNvPr id="7" name="Picture 6" descr="Team of four people using computer in call center">
            <a:extLst>
              <a:ext uri="{FF2B5EF4-FFF2-40B4-BE49-F238E27FC236}">
                <a16:creationId xmlns:a16="http://schemas.microsoft.com/office/drawing/2014/main" id="{09976F1D-4E8A-4C65-9278-65A75A5EE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537" y="1690688"/>
            <a:ext cx="3507600" cy="1971222"/>
          </a:xfrm>
          <a:prstGeom prst="rect">
            <a:avLst/>
          </a:prstGeom>
        </p:spPr>
      </p:pic>
      <p:pic>
        <p:nvPicPr>
          <p:cNvPr id="9" name="Graphic 8" descr="Telephone outline">
            <a:extLst>
              <a:ext uri="{FF2B5EF4-FFF2-40B4-BE49-F238E27FC236}">
                <a16:creationId xmlns:a16="http://schemas.microsoft.com/office/drawing/2014/main" id="{3868ABC3-0781-4E10-A636-B5746BF4C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7464" y="3830216"/>
            <a:ext cx="914400" cy="914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867588-9254-4D97-B86B-BA2AF66CFB0A}"/>
              </a:ext>
            </a:extLst>
          </p:cNvPr>
          <p:cNvCxnSpPr>
            <a:stCxn id="9" idx="2"/>
            <a:endCxn id="5" idx="0"/>
          </p:cNvCxnSpPr>
          <p:nvPr/>
        </p:nvCxnSpPr>
        <p:spPr>
          <a:xfrm>
            <a:off x="4494664" y="4744616"/>
            <a:ext cx="0" cy="5219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288E23-EC4F-45E9-BCC0-A6390949E0C4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3195961" y="2676299"/>
            <a:ext cx="1298703" cy="115391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1BF28E-E032-470A-9F3F-FDF0396F125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350058" y="2676299"/>
            <a:ext cx="144606" cy="115391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A23DDE-07F3-4AB0-91E1-A0C21798B43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4494664" y="2605088"/>
            <a:ext cx="1333722" cy="122512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D5C7539-212D-48BB-981A-6CBB562C9496}"/>
              </a:ext>
            </a:extLst>
          </p:cNvPr>
          <p:cNvSpPr txBox="1"/>
          <p:nvPr/>
        </p:nvSpPr>
        <p:spPr>
          <a:xfrm>
            <a:off x="3871119" y="1335087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Server App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676BE5-F767-40EF-9DF0-DFED0CDF8478}"/>
              </a:ext>
            </a:extLst>
          </p:cNvPr>
          <p:cNvSpPr txBox="1"/>
          <p:nvPr/>
        </p:nvSpPr>
        <p:spPr>
          <a:xfrm>
            <a:off x="3864523" y="3769010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ServerSocket</a:t>
            </a:r>
            <a:endParaRPr lang="en-GB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6CFE6A5-5E04-4422-B8C7-8FAD2A028660}"/>
              </a:ext>
            </a:extLst>
          </p:cNvPr>
          <p:cNvSpPr/>
          <p:nvPr/>
        </p:nvSpPr>
        <p:spPr>
          <a:xfrm>
            <a:off x="1978978" y="1642864"/>
            <a:ext cx="4945605" cy="1146576"/>
          </a:xfrm>
          <a:prstGeom prst="roundRect">
            <a:avLst/>
          </a:prstGeom>
          <a:solidFill>
            <a:srgbClr val="ED7D31">
              <a:alpha val="38824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Sockets</a:t>
            </a:r>
          </a:p>
        </p:txBody>
      </p:sp>
    </p:spTree>
    <p:extLst>
      <p:ext uri="{BB962C8B-B14F-4D97-AF65-F5344CB8AC3E}">
        <p14:creationId xmlns:p14="http://schemas.microsoft.com/office/powerpoint/2010/main" val="45593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32DD0-BFF6-4DD1-92BA-1D5E515A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Server-side Applications Life Cycles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6F717-F0B6-4BE7-8443-45FCE6BFC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indent="-514350">
              <a:buFont typeface="+mj-lt"/>
              <a:buAutoNum type="arabicPeriod"/>
            </a:pPr>
            <a:r>
              <a:rPr lang="en-GB" dirty="0"/>
              <a:t>Instantiate a new </a:t>
            </a:r>
            <a:r>
              <a:rPr lang="en-GB" dirty="0" err="1"/>
              <a:t>ServerSocket</a:t>
            </a:r>
            <a:r>
              <a:rPr lang="en-GB" dirty="0"/>
              <a:t> object</a:t>
            </a:r>
          </a:p>
          <a:p>
            <a:pPr marL="628650" indent="-514350">
              <a:buFont typeface="+mj-lt"/>
              <a:buAutoNum type="arabicPeriod"/>
            </a:pPr>
            <a:r>
              <a:rPr lang="en-GB" dirty="0"/>
              <a:t>Make the </a:t>
            </a:r>
            <a:r>
              <a:rPr lang="en-GB" dirty="0" err="1"/>
              <a:t>ServerSocket</a:t>
            </a:r>
            <a:r>
              <a:rPr lang="en-GB" dirty="0"/>
              <a:t> object listen for a new connection</a:t>
            </a:r>
          </a:p>
          <a:p>
            <a:pPr marL="628650" indent="-514350">
              <a:buFont typeface="+mj-lt"/>
              <a:buAutoNum type="arabicPeriod"/>
            </a:pPr>
            <a:r>
              <a:rPr lang="en-GB" dirty="0"/>
              <a:t>When there is a new connection request, accept it</a:t>
            </a:r>
          </a:p>
          <a:p>
            <a:pPr lvl="1"/>
            <a:r>
              <a:rPr lang="en-GB" dirty="0"/>
              <a:t>A new Socket object will be created</a:t>
            </a:r>
          </a:p>
          <a:p>
            <a:pPr marL="628650" indent="-514350">
              <a:buFont typeface="+mj-lt"/>
              <a:buAutoNum type="arabicPeriod"/>
            </a:pPr>
            <a:r>
              <a:rPr lang="en-GB" dirty="0"/>
              <a:t>The client and the server can start exchanging messages</a:t>
            </a:r>
          </a:p>
          <a:p>
            <a:pPr marL="628650" indent="-514350">
              <a:buFont typeface="+mj-lt"/>
              <a:buAutoNum type="arabicPeriod"/>
            </a:pPr>
            <a:r>
              <a:rPr lang="en-GB" dirty="0"/>
              <a:t>The connection is closed</a:t>
            </a:r>
          </a:p>
          <a:p>
            <a:pPr marL="628650" indent="-514350">
              <a:buFont typeface="+mj-lt"/>
              <a:buAutoNum type="arabicPeriod"/>
            </a:pPr>
            <a:r>
              <a:rPr lang="en-GB" dirty="0"/>
              <a:t>Repeat step three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057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EA968-B65D-42BC-8574-BD8A1EDA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ServerSocket</a:t>
            </a:r>
            <a:r>
              <a:rPr lang="en-GB" dirty="0"/>
              <a:t>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0856F-BA49-4FDC-8E06-A7148FAE6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Constructors:</a:t>
            </a:r>
          </a:p>
          <a:p>
            <a:pPr lvl="1"/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ServerSocket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(int port) throws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BindException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ServerSocket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(int port, int backlog) throws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BindException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ServerSocket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(int port, int backlog,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InetAddress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bindAddress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throws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462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9FDF-0913-4134-B8A3-22E706D8E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simple Echo Server code snippet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F77A1-0483-434F-913D-46F0ABD69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ServerSocket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server = new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ServerSocket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(6666);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Socket client =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server.accept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Obtain the Input/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or Reader/Writer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Read the message from the client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Print the message on the server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Write the message back to the client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client.close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server.close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7237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31394-0E52-4D6F-BAFA-F5C693860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Echo server handling multiple clients at a time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003A2-8B24-4392-A5BE-90505552E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ServerSocket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server = new 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ServerSocket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(6666);</a:t>
            </a:r>
          </a:p>
          <a:p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while(true) {</a:t>
            </a:r>
          </a:p>
          <a:p>
            <a:pPr lvl="1"/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Socket client = 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server.accept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// Obtain the Input/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or Reader/Writer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// Read the message from the client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// Print the message on the server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// Write the message back to the client</a:t>
            </a:r>
          </a:p>
          <a:p>
            <a:pPr lvl="1"/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client.close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server.close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GB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6516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8960C-0B8D-4313-947D-1FA1C05E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multiple clients at the same time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C180F-7899-4F7C-A70E-0551A5751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ServerSocket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server = new 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ServerSocket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(6666);</a:t>
            </a:r>
          </a:p>
          <a:p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while(true) {</a:t>
            </a:r>
          </a:p>
          <a:p>
            <a:pPr lvl="1"/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Socket client =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server.accept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1"/>
            <a:r>
              <a:rPr lang="en-GB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a new thread</a:t>
            </a:r>
          </a:p>
          <a:p>
            <a:pPr lvl="1"/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// Obtain the Input/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or Reader/Writer</a:t>
            </a:r>
          </a:p>
          <a:p>
            <a:pPr lvl="1"/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// Read the message from the client</a:t>
            </a:r>
          </a:p>
          <a:p>
            <a:pPr lvl="1"/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// Print the message on the server</a:t>
            </a:r>
          </a:p>
          <a:p>
            <a:pPr lvl="1"/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// Write the message back to the client</a:t>
            </a:r>
          </a:p>
          <a:p>
            <a:pPr lvl="1"/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client.close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server.close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D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3CDA4F1-3141-4D96-8D09-9618B0DC1024}"/>
              </a:ext>
            </a:extLst>
          </p:cNvPr>
          <p:cNvSpPr/>
          <p:nvPr/>
        </p:nvSpPr>
        <p:spPr>
          <a:xfrm>
            <a:off x="7370064" y="3895344"/>
            <a:ext cx="484632" cy="1618488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6C7EF-3E07-49CF-B4E7-616FAB10BBDC}"/>
              </a:ext>
            </a:extLst>
          </p:cNvPr>
          <p:cNvSpPr txBox="1"/>
          <p:nvPr/>
        </p:nvSpPr>
        <p:spPr>
          <a:xfrm>
            <a:off x="7854696" y="4550699"/>
            <a:ext cx="2353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Executed in the new thread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43344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00876-788C-48DF-B96A-CEB894FAC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simple HTTP Server</a:t>
            </a:r>
            <a:endParaRPr lang="en-ID" dirty="0"/>
          </a:p>
        </p:txBody>
      </p:sp>
      <p:pic>
        <p:nvPicPr>
          <p:cNvPr id="5" name="Picture 4" descr="A black computer with white text&#10;&#10;Description automatically generated with low confidence">
            <a:extLst>
              <a:ext uri="{FF2B5EF4-FFF2-40B4-BE49-F238E27FC236}">
                <a16:creationId xmlns:a16="http://schemas.microsoft.com/office/drawing/2014/main" id="{64B42909-20EF-4232-81F4-E96E212F5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4152" y="2108718"/>
            <a:ext cx="8156448" cy="4105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2EC0F8-7B44-4795-A5C6-7F306356C83B}"/>
              </a:ext>
            </a:extLst>
          </p:cNvPr>
          <p:cNvSpPr txBox="1"/>
          <p:nvPr/>
        </p:nvSpPr>
        <p:spPr>
          <a:xfrm>
            <a:off x="0" y="6497607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>
                <a:hlinkClick r:id="rId3" tooltip="http://2017.igem.org/Team:William_and_Mary/Demonstrate"/>
              </a:rPr>
              <a:t>This Photo</a:t>
            </a:r>
            <a:r>
              <a:rPr lang="en-ID" sz="900"/>
              <a:t> by Unknown Author is licensed under </a:t>
            </a:r>
            <a:r>
              <a:rPr lang="en-ID" sz="900">
                <a:hlinkClick r:id="rId4" tooltip="https://creativecommons.org/licenses/by/3.0/"/>
              </a:rPr>
              <a:t>CC BY</a:t>
            </a:r>
            <a:endParaRPr lang="en-ID" sz="900"/>
          </a:p>
        </p:txBody>
      </p:sp>
    </p:spTree>
    <p:extLst>
      <p:ext uri="{BB962C8B-B14F-4D97-AF65-F5344CB8AC3E}">
        <p14:creationId xmlns:p14="http://schemas.microsoft.com/office/powerpoint/2010/main" val="369465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6F804-308A-4F50-B08D-376E3412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2: Single Thread Web Server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80F0C-8AB2-41BA-9403-954B57415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 a web server that:</a:t>
            </a:r>
          </a:p>
          <a:p>
            <a:pPr lvl="1"/>
            <a:r>
              <a:rPr lang="en-US" dirty="0"/>
              <a:t>Serve any file under the website root directory</a:t>
            </a:r>
          </a:p>
          <a:p>
            <a:pPr lvl="2"/>
            <a:r>
              <a:rPr lang="en-US" dirty="0"/>
              <a:t>It should serve both text and binary files</a:t>
            </a:r>
          </a:p>
          <a:p>
            <a:pPr lvl="1"/>
            <a:r>
              <a:rPr lang="en-US" dirty="0"/>
              <a:t>Show a list of files and folders when there is no index.html inside the requested folder</a:t>
            </a:r>
          </a:p>
          <a:p>
            <a:pPr lvl="1"/>
            <a:r>
              <a:rPr lang="en-US" dirty="0"/>
              <a:t>Serve multiple websites like Nginx/Apache </a:t>
            </a:r>
            <a:r>
              <a:rPr lang="en-US" dirty="0" err="1"/>
              <a:t>VirtualHost</a:t>
            </a:r>
            <a:endParaRPr lang="en-US" dirty="0"/>
          </a:p>
          <a:p>
            <a:pPr lvl="1"/>
            <a:r>
              <a:rPr lang="en-US" dirty="0"/>
              <a:t>Has a configuration file that allows us to set the root directory, IP address, and port</a:t>
            </a:r>
          </a:p>
          <a:p>
            <a:pPr lvl="1"/>
            <a:r>
              <a:rPr lang="en-US" dirty="0"/>
              <a:t>Keeps the connection open if the client requests it</a:t>
            </a:r>
          </a:p>
          <a:p>
            <a:r>
              <a:rPr lang="en-US" dirty="0"/>
              <a:t>The web server will be tested using a real web browser (e.g., Chrome or Firefox)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510052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-1015450451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429</Words>
  <Application>Microsoft Office PowerPoint</Application>
  <PresentationFormat>Widescreen</PresentationFormat>
  <Paragraphs>63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Courier New</vt:lpstr>
      <vt:lpstr>Office Theme</vt:lpstr>
      <vt:lpstr>Network Programming</vt:lpstr>
      <vt:lpstr>ServerSocket</vt:lpstr>
      <vt:lpstr>Server-side Applications Life Cycles</vt:lpstr>
      <vt:lpstr>ServerSocket Class</vt:lpstr>
      <vt:lpstr>A simple Echo Server code snippet</vt:lpstr>
      <vt:lpstr>A simple Echo server handling multiple clients at a time</vt:lpstr>
      <vt:lpstr>Handling multiple clients at the same time</vt:lpstr>
      <vt:lpstr>Making a simple HTTP Server</vt:lpstr>
      <vt:lpstr>Assignment 2: Single Thread Web Server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and Network Security Design</dc:title>
  <dc:creator>Didit Prasetyo</dc:creator>
  <cp:lastModifiedBy>Baskoro Adi Pratomo</cp:lastModifiedBy>
  <cp:revision>1</cp:revision>
  <dcterms:created xsi:type="dcterms:W3CDTF">2021-06-26T02:22:31Z</dcterms:created>
  <dcterms:modified xsi:type="dcterms:W3CDTF">2023-04-05T04:05:12Z</dcterms:modified>
</cp:coreProperties>
</file>